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2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71" r:id="rId16"/>
    <p:sldId id="270" r:id="rId17"/>
    <p:sldId id="272" r:id="rId18"/>
    <p:sldId id="274" r:id="rId19"/>
    <p:sldId id="275" r:id="rId20"/>
    <p:sldId id="273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1"/>
    <p:restoredTop sz="94694"/>
  </p:normalViewPr>
  <p:slideViewPr>
    <p:cSldViewPr snapToGrid="0" snapToObjects="1">
      <p:cViewPr varScale="1">
        <p:scale>
          <a:sx n="115" d="100"/>
          <a:sy n="115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0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173 162 24575,'0'11'0,"0"-3"0,0 3 0,0 11 0,0-11 0,0 14 0,0 34 0,0-24-1825,0 30 1825,0-43 0,0 1 0,0 2 0,0 8 0,0-2 0,0-6 0,0 20 0,0 49 0,0-13 0,0-13 0,0 10 0,0-12 0,0 3 0,0 8 0,0 17 0,0-21 0,0-22 0,0 18 0,0 18 0,0-19 0,0-21 0,0 26 0,0 20 0,0-20 0,0-27 0,-1 37 0,0 26 0,0-23 0,0-30 0,-3 24 0,-2 22 0,0-21 0,-2-22 0,3 14 0,-1 18 0,0-15 0,-7-1 0,8 8 0,3 19 0,-2-20 1356,-4-9-1356,4 14 0,1 20 0,1-24 0,2-28 0,-4 23 0,-2 22 0,1-21 0,3-21 0,-5 18 0,-2 19 0,3-19 0,3-16 0,-3 5 0,-2 14 0,3-16 0,3-15 0,-4 19 0,0-2 0,5-32 0,-2 58 0,3-71 0,0 76 0,0-76 0,0 76 0,0-76 0,0 57 0,0-58 0,0 42 0,-3-49 469,2 28-469,-2-29 0,3 16 0,0-18 0,0 5 0,3-9 0,4-2 0,2-3 0,1 0 0,-2 0 0,16 3 0,-9 1 0,26 0 0,-23 0 0,43-1 0,-38 1 0,27-1 0,2 2 0,-16 4-3392,50-4 0,2-1 3392,-40 2 0,22-1 0,19 1 0,-18 0-304,-20 2 304,13 0 0,24 3 0,2-1 0,-19-2 0,22 3 0,-22-3 0,18 2 0,-1 0 0,-20-2 0,7 0 0,25 4 0,-8 0 0,-53-5 0,23 1 0,-3-3 0,-34-4 0,69 2 0,-70-3 0,67 0 0,-66 0 0,26 0 0,0 0 0,-24 0 0,39 2 0,1 1 0,-34 2 6633,61 0-6633,5 2 0,-56-6 227,43 4 1,10 1-228,2 0 0,-41-2 0,3 1 0,11-2 0,-11 0 0,-32-2 0,29 1 0,-1-1 0,-30-1 0,70 0 0,-72 0 0,26 0 0,2 0 0,-25 0 0,25 2 0,-2 0 0,-26-2 0,64 7 0,-56-6 0,50 5 0,-51-5 0,49 6 0,-56-6 0,32 3 0,2 2 0,-28-5 0,36 5 0,2 0 0,-31-5 0,31 6 0,0 1 0,-30-6 0,25 6 0,-2 1 0,-34-8 0,72 9 0,-78-6-920,29 0 920,-39 3 0,4-6 0,-3 2 0,2-3 0,-3 0 0,8 0 0,-7 0 0,5 0 920,-5 0-920,3 3 0,-4-2 0,7 6 0,-9-6 0,8 2 0,4-3 0,-7 0 0,20 0 0,-23 0 0,23 0 0,-23 0 0,19 7 0,-20-6 0,14 6 0,-15-7 0,15 0 0,-14 0 0,7 0 0,-3 0 0,2 0 0,-4 3 0,11 1 0,-16 0 0,23 0 0,-19-1 0,30 1 0,-29 0 0,35 0 0,-35-1 0,32 1 0,-29 0 0,20 3 0,-22-7 0,11 4 0,-15-4 0,11 0 0,-14 3 0,11-2 0,-12 2 0,5-3 0,-2 0 0,-4-3 0,2 2 0,-5-9 0,3 2 0,-4-4 0,3 2 0,-2-1 0,2 3 0,0-10 0,-2 9 0,9-28 0,-8 24 0,8-51 0,-6 52 0,0-61 0,2 58 0,-5-63 0,3 55 0,-1-71 0,-2 71 0,2-27 0,0 0 0,-2 29 0,8-33 0,0-1 0,-5 27 0,8-26 0,1 1 0,-11 29 0,15-55 0,-16 57 0,12-55 0,-11 53 0,11-54 0,-11 57 0,8-67 0,-6 62 0,0-36 0,1-4 0,-1 27 0,3-35 0,-2 1 0,-4 34 0,5-32 0,0 0 0,-5 33 0,4-29 0,0 1 0,-4 30 0,2-14 0,2 0 0,1 19 0,-2-48 0,1 48 0,2-43 0,-6 52 0,9-59 0,-9 57 0,5-34 0,0-2 0,-4 29 0,5-37 0,0-1 0,-5 32-3392,5-34 0,1-5 3392,-6 10-2269,2-14 1,0 1 2268,-4 16-1517,6-22 0,1 2 1517,-4 39-1015,4-43 1,-2 1 1014,-5 46 272,0-27 0,0 1-272,0 32 1229,0-53-1229,0 66 0,0-76 0,0 68 0,0-25 0,0 2 0,0 28 0,0-72 0,0 70 0,0-69 0,0 71 0,0-70 0,0 68 0,0-68 0,0 74 1743,0-67-1743,0 70 0,0-78 0,0 76 0,0-39 0,0 46 3771,0 0-3771,0-2 3643,0 6-3643,0-6 2737,0 3-2737,0-4 0,0-30 0,0 26 0,0-54 0,0 54 0,5-53 0,-4 53 0,7-46 0,-7 48 0,3-41 0,-4 38 0,3-31 0,1 32 2717,0-32-2717,-1 34 0,-3-30 0,4 36 0,-3-16 0,2 18 0,-3-8 0,0 8 0,0-5 0,-3 10 0,-2 1 0,-2 3 0,-17 0 0,9 0 0,-23 0 0,24 0 0,-33 0 0,30 3 0,-54 1 0,48 0 0,-58 3 0,51-6 0,-57 8 0,56-7 0,-67 11 0,71-11 0,-26 3 0,-2 0 0,20-4 0,-24 2 0,-1 0 0,24-2 0,-23 5 0,1 0 0,32-4 0,-29 4 0,0-1 0,28-4 0,-31 2 0,-1 0 0,31-2 0,-30 5 0,-1 0 0,25-4 0,-22 6 0,0 0 0,21-6 0,-17 2 0,1 0 0,26-4 0,-28 2 0,-1 0 0,27-2 0,-30 4 0,0-1 0,31-2 0,-28 0 0,-1 1 0,21 3 0,-22-2 0,1 0 0,20 3 0,-23-3 0,2-1 0,28-2 0,-33 1 0,-1 1 0,33-1 0,-43 1 0,-4-1 0,34-1 0,-38 0 0,2 0 0,39 0 0,-29 0 0,2 0 0,37 0 0,-32 0 0,-2 0 0,26 0 0,-22 2 0,0 0 0,24-2 0,-21 2 0,2 0 0,28-2 0,-28 0 0,1 0 0,27 0 0,-34 0 0,-1 0 0,30 0 0,-42 2 0,-1 1 0,42-2 0,-32 1 0,3 1 0,40-3 0,-66 0 0,60 0 0,-59 0 0,57 0 0,-61 0 0,69 0 0,-70 0 0,67 0 0,-60 0 0,61 0 0,-60 0 0,60 0 0,-53-4 0,58 4 0,-59-7 0,57 6 0,-58-2 0,57 3 0,-44-3 0,45 2 0,-15-3 0,-5 1 0,22 2 0,-20-2 0,24 3 0,5 0 0,-5 0 0,3 0 0,-4 0 0,3 0 0,-41 0 0,35 0 0,-66 0 0,69 0 0,-46 0 0,49 0 0,-35 0 0,38-3 0,-34 2 0,31-2 0,-32 3 0,28 0 0,-27 0 0,31 0 0,-25 0 0,26 0 0,-13 0 0,16 0 0,-3 0 0,4 0 0,-1 0 0,1 0 0,0 0 0,-1 0 0,1 0 0,3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9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24575,'8'0'0,"-1"0"0,4 0 0,-3 0 0,6 0 0,4 0 0,-1 0 0,27 0 0,-23 0 0,14 0 0,-5-4 0,-18 3 0,35-5 0,-34 5 0,34-2 0,-8 3 0,-2 0 0,34 0 0,-40 0 0,35 0 0,4 0 0,-26 0 0,39 0 0,-3 0 0,-50 0 0,23-2 0,-3 0 0,-31 2 0,31-7 0,-43 3 0,10 0 0,-17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24575,'15'-3'0,"-1"2"0,-2-3 0,2 4 0,-6 0 0,6 0 0,24-9 0,-16 6 0,53-7 0,-55 10 0,55-3 0,-27 2 0,1-2-1129,-8 3 1129,-27 0 0,-3 0 0,4 0 0,0 0 0,0 0 0,13 3 0,-10-2 0,10 2 0,-16-3 0,10 0 1129,-9 0-1129,10 0 0,-8 0 0,0 0 0,-4 0 0,-3 0 0,-5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3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24575,'8'0'0,"-1"0"0,1 0 0,2-3 0,-1 2 0,1-2 0,24 3 0,-17 0 0,58 0 0,-51 0 0,60 0 0,-61 0 0,38 0 0,-49 0 0,7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4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24575,'0'8'0,"0"-1"0,0 1 0,0-1 0,0 4 0,0-3 0,0 3 0,0 0 0,0-3 0,0 19 0,-3-12 0,-2 26 0,1-26 0,1 12 0,3-22 0,0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24575,'0'8'0,"0"-1"0,0 1 0,0-1 0,0 1 0,0-1 0,3 0 0,-2 14 0,2-7 0,0 17 0,-2-17 0,9 26 0,-8-27 0,11 31 0,-11-30 0,11 34 0,-8-31 0,9 47 0,-9-49 0,1 38 0,-6-45 0,0 12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24575,'0'8'0,"0"2"0,3-1 0,1 1 0,4-2 0,-4 3 0,-1-3 0,-3 3 0,7 16 0,-6-12 0,13 23 0,-13-21 0,6 18 0,-7-21 0,6 30 0,-4-28 0,8 15 0,-9-19 0,5-2 0,-5-2 0,3 6 0,-1-5 0,-2 8 0,9 18 0,-6-18 0,7 40 0,-7-40 0,3 37 0,-6-34 0,2 25 0,-3-35 0,0 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4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24575,'0'14'0,"0"-2"0,0 2 0,0-2 0,0-1 0,0 0 0,0 0 0,0 0 0,0 1 0,4-2 0,-4 1 0,4-3 0,2 30 0,-4-24 0,4 52 0,-6-50 0,0 48 0,0-48 0,-9 42 0,3-41 0,-5 20 0,8-25 0,-1-1 0,4 0 0,-4 0 0,1-3 0,2 0 0,-2-5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5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24575,'0'11'0,"0"-3"0,0 3 0,0 0 0,0-3 0,3 22 0,-2-17 0,9 44 0,-8-39 0,14 56 0,-13-51 0,13 41 0,-14-45 0,8 39 0,-6-26 0,0 8 0,-1-16 0,-3-13 0,0 1 0,0-1 0,0-4 0,0 1 0,0-1 0,0 0 0,0 1 0,0-1 0,0 1 0,0 9 0,0-10 0,0 6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24575,'0'14'0,"0"-5"0,0 5 0,0-3 0,0-3 0,0 16 0,0-13 0,0 43 0,0-39 0,0 29 0,0-36 0,0 6 0,0-6 0,0 3 0,0 0 0,0 0 0,0 1 0,0 25 0,0-23 0,-3 60 0,2-57 0,-12 60 0,10-62 0,-16 41 0,13-43 0,-15 27 0,15-29 0,-7 16 0,12-8 0,-2-6 0,3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24575,'0'8'0,"0"2"0,0-1 0,0 1 0,0-2 0,0 3 0,0-3 0,0 19 0,0-15 0,-7 28 0,6-25 0,-6 20 0,7-19 0,0 12 0,0-15 0,-3 15 0,2-19 0,-2 19 0,3-15 0,0 15 0,0-12 0,0 3 0,0-12 0,0-4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24575,'0'8'0,"3"-4"0,-2 2 0,5-2 0,-5 4 0,3-1 0,-4 4 0,0 14 0,3-10 0,1 28 0,0-30 0,-1 21 0,1-25 0,-4 5 0,4-7 0,-4 0 0,0 1 0,0-4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4:0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24575,'0'8'0,"-3"6"0,2-5 0,-2 5 0,3-7 0,0 1 0,0-1 0,0 0 0,0 1 0,-4 9 0,4-7 0,-4 21 0,4-21 0,0 24 0,0-23 0,0 26 0,0-25 0,0 28 0,0-28 0,0 28 0,0-28 0,0 28 0,0-28 0,0 25 0,0-27 0,0 34 0,0-27 0,0 27 0,0-30 0,4 23 0,-4-25 0,4 32 0,-4-32 0,0 38 0,0-33 0,0 37 0,0-37 0,3 40 0,-2-43 0,2 46 0,-3-46 0,0 50 0,0-46 0,-3 46 0,2-43 0,-6 40 0,7-41 0,-4 45 0,4-44 0,-3 50 0,2-49 0,-5 49 0,2-53 0,-4 49 0,4-52 0,-3 49 0,7-47 0,-4 37 0,4-38 0,-3 31 0,2-31 0,-5 35 0,5-35 0,-6 41 0,3-43 0,0 50 0,-3-46 0,3 66 0,0-61 0,-6 73 0,8-74 0,-4 73 0,6-70 0,0 64 0,0-69 0,0 53 0,0-58 0,3 45 0,-2-43 0,2 34 0,-3-36 0,4 36 0,-4-38 0,4 41 0,-4-38 0,0 32 0,0-33 0,0 25 0,0-28 0,0 28 0,0-25 0,0 30 0,0-30 0,0 39 0,0-40 0,0 53 0,0-52 0,-4 33-665,0-36 665,0 6 0,1-3 0,3-4 0,0 3 0,0 6 0,0-6 0,-7 63 0,6-52 0,-3 35 0,1 0 0,3-33 0,-3 28 0,-1 1 0,3-29 0,-9 72 0,6-76 0,-4 58 0,4-58 0,1 61 0,3-60 0,0 67 0,0-67 0,0 57 0,0-59 0,0 62 0,0-59 0,0 56 0,0-63 0,6 46 0,-4-47 0,5 41 0,-7-42 0,6 38 0,-4-41 0,5 41 0,-7-38 665,0 42-665,3-37 0,1 33 0,0-38 0,3 44 0,-6-44 0,5 47 0,-5-50 0,2 38 0,-3-39 0,4 35 0,-4-34 0,7 37 0,-6-37 0,5 41 0,-5-41 0,6 31 0,-6-34 0,5 24 0,-5-23 0,2 16 0,-3-18 0,0 18 0,0-13 0,0 11 0,0-2 0,0-6 0,0 6 0,0-9 0,0-2 0,0 9 0,0-11 0,0 10 0,0-12 0,0 6 0,0-5 0,0 5 0,0-6 0,0 3 0,0-4 0,0 1 0,0-1 0,0 0 0,-6-2 0,1-2 0,-3-3 0,5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35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24575,'0'7'0,"0"0"0,0 1 0,0-1 0,0 12 0,0-6 0,0 10 0,0-11 0,0 2 0,0 30 0,0-21 0,0 70 0,0-67 0,2 40 0,0 5 0,-2-29 0,3 23 0,0 20 0,0-13-1557,-2 7 1557,3 3 0,3 25 0,0 4 0,-2-21-1305,-3-22 0,1 4 1305,1-1 0,3 18 0,1 13 0,0 4 0,0-4 0,-1-10 0,-2-18 0,-1 12 0,-1 0 0,1-14 0,1 17 0,0 11 0,0 2 0,0-4 0,-1-11 0,-2-19 0,-1 1 0,-2-2 0,0 22 0,-1 21 0,0-2 0,-1-21-2702,-2-27 0,0-5 2702,2 28 0,-3 7 0,-5-19 0,-2 2 0,1 0-1205,6 2 1,1 0 0,-2 1 1204,-5 7 0,-2 1 0,2 4-504,6-1 0,3 6 0,1-5 1,0-16 503,-2-18 0,0-4 182,4 13 1,0 7 0,0 2-183,-2 4 0,-2 1 0,1-8 0,2-17 0,-1 3 0,0 25 0,-2 21 0,0-2 0,0-22 0,-2 10 0,4 3 0,0 17 0,0-23 2887,-3-27-2887,4 16 0,2 20 0,-1-21 4318,0-19-4318,0 15 0,-1 18 0,2-19 6456,4-22-6456,-1 36 0,1 5 0,9-4 0,-4 4 0,-4-3 0,-6-65 0,0 50 0,0-50 0,0 55 0,0-53 990,0 41-990,0-43 0,0 20 0,0-24 0,0 7 0,0-17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3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24575,'0'-7'0,"4"3"0,0 0 0,3 1 0,4 2 0,58-10 0,-16 9 0,9-4 0,15-3 0,-9 3-1540,27 3 1540,-24-2 0,22-4 0,8 0 0,-6 1 0,-18 2-1419,-11 2 0,3 1 1419,0 0 0,20-2 0,12-1 0,4 0 0,-3 0 0,-10 1 0,-18 2 0,14 1 0,0 2 0,-18-1 0,17 0 0,10-1 0,7 1 0,0-1 0,-5 1 0,-11 0 0,-15 0 0,0 1 0,-14 0 0,13 0 0,9 0 0,19 0 0,10 0 0,4 0 0,-6 0 0,-12 0 0,-20 0 0,0 0 0,0 0 0,2 2 0,20-1 0,11 2 0,-1 0 0,-10 0 0,-21 1 0,-4 2 0,-2 1 0,13-2 0,22-1 0,6 1 0,-7 0 0,-20 1-2667,-8 5 0,-6-1 2667,5-4 0,8-2 0,-2 1 0,-5 3 0,-2 0 0,-10-1-207,22 1 207,1 1 0,17 2 0,-22-4 858,-20-3-858,20 8 0,-8 0 0,-48-9 0,24 2 0,0 0 0,-30-5 0,59 3 0,-62-2 0,47 2 0,-48-3 0,40 0 0,-41 0 2013,26 0-2013,-29 0 6653,14 0-6653,-1 0 98,-4 0 1,-1 0 0,-18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40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60 24575,'-7'0'0,"-1"0"0,1 0 0,-1 0 0,1 0 0,0 0 0,-1 3 0,4 1 0,-3 0 0,3 16 0,0-9 0,-2 20 0,5-18 0,-3 21 0,4-22 0,0 12 0,0-17 0,14 0 0,-4 1 0,11-4 0,-9-1 0,12-3 0,-14 0 0,24-6 0,-23 4 0,16-11 0,-18 11 0,8-14 0,-8 10 0,1-15 0,-5 12 0,-2-18 0,-3 16 0,0-19 0,0 20 0,-13-17 0,9 17 0,-19-8 0,21 11 0,-18-1 0,14 4 0,-11-6 0,9 9 0,-6-6 0,5 7 0,-1 0 0,2 0 0,-3 3 0,3-2 0,-3 19 0,4-16 0,3 29 0,1-25 0,3 25 0,0-22 0,0 16 0,3-17 0,4 4 0,2-7 0,5 0 0,-6-2 0,6-2 0,-6-3 0,9-3 0,-7-2 0,4-2 0,-7 3 0,4-6 0,-3 8 0,-1-11 0,0 11 0,-6-14 0,2 10 0,-3-14 0,0 10 0,0-4 0,-3 10 0,-1 1 0,-4 3 0,1 3 0,3 1 0,0 4 0,4 12 0,0 1 0,0 2 0,4-5 0,0-14 0,3-1 0,1-3 0,-1 0 0,-3-3 0,3-1 0,-6-4 0,2 1 0,-3-1 0,0 1 0,0-10 0,0 7 0,0-11 0,-3 16 0,-8-5 0,2 9 0,-12-2 0,12 3 0,-8 0 0,12 3 0,-5 1 0,9 4 0,-2-1 0,0-3 0,2-4 0,-3 0 0,4-4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4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24575,'-7'0'0,"0"0"0,-1 0 0,1 3 0,-1 1 0,4 4 0,-2-1 0,-5 14 0,5-10 0,-17 29 0,20-24 0,-27 43 0,26-41 0,-26 47 0,27-48 0,-24 54 0,24-48 0,-17 63 0,19-62 0,-6 52 0,7-56 0,3 18 0,-2-26 0,3-1 0,-1-1 0,1-5 0,0 9 0,3-9 0,17 32 0,-12-23 0,32 33 0,-36-37 0,25 18 0,-26-23 0,13 12 0,-12-15 0,6 7 0,-5-4 0,1-1 0,-2-1 0,-1-3 0,4 0 0,-6 0 0,2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4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24575,'0'7'0,"0"0"0,0 1 0,0-1 0,0 4 0,0-3 0,0 3 0,0-4 0,0 7 0,0-4 0,-3 30 0,2-26 0,-3 20 0,4-10 0,-3-3 0,2 6 0,-2-7 0,3-12 0,0 3 0,0-3 0,-3 2 0,-1-1 0,-7 11 0,6-10 0,-8 17 0,11-17 0,-5 8 0,7-14 0,0-1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4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24575,'0'8'0,"0"-1"0,0 0 0,-3-2 0,2 1 0,-6-2 0,3 0 0,-3 3 0,3-3 0,-23 20 0,18-16 0,-25 25 0,28-26 0,-3 7 0,9-11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42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68 24575,'0'7'0,"0"0"0,0 1 0,0 3 0,0-3 0,0 19 0,0-12 0,0 20 0,0-19 0,3-1 0,8 5 0,8-10 0,-3 4 0,11-4 0,-17-9 0,24 2 0,-22-3 0,25 0 0,-23 0 0,24-6 0,-23 4 0,18-14 0,-23 10 0,14-11 0,-18 8 0,11-15 0,-16 14 0,6-21 0,-7 21 0,0-14 0,0 15 0,-4-18 0,4 16 0,-17-19 0,7 23 0,-21-9 0,17 12 0,-30-1 0,31 2 0,-18 0 0,24 2 0,0-2 0,-1 3 0,1 0 0,-1 0 0,1 0 0,-4 0 0,3 0 0,-13 0 0,8 0 0,-12 0 0,13 0 0,-9 3 0,9-2 0,-6 9 0,10-5 0,-6 5 0,13-2 0,-6-1 0,7-3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4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24575,'8'0'0,"-1"0"0,0 0 0,1 3 0,-1 1 0,-3 3 0,6-2 0,-8 1 0,31 18 0,-22 0 0,37 35 0,-35-32 0,14 39 0,-22-51 0,12 62 0,-15-56 0,11 53 0,-12-57 0,2 47 0,-3-49 0,0 51 0,0-51 0,0 49 0,0-50 0,0 20 0,0-27 0,0 0 0,0 1 0,0-1 0,0 11 0,-3-12 0,-1 14 0,0-15 0,-3 6 0,6-4 0,-2-3 0,3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45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24575,'11'0'0,"-3"0"0,3 0 0,-1 0 0,-2 0 0,3 0 0,3-3 0,-1 2 0,41-9 0,-30 8 0,42-3 0,5 0 0,-26 4-3392,42 0 0,0-1 3392,-38 2-1855,24 0 0,-2 0 1855,-38 0-1545,66 0 1545,-83 0 0,34 3 0,-40 2 0,4-1 0,-10-1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4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24575,'8'0'0,"-1"0"0,-3 3 0,3-2 0,-3 6 0,4-3 0,-1 3 0,0 0 0,1-2 0,-1 1 0,1-2 0,-1 0 0,17 13 0,-12-14 0,18 17 0,-21-18 0,9 14 0,-10-13 0,-1 10 0,0-9 0,-6 3 0,2 1 0,-3-1 0,0 1 0,0 2 0,-3-5 0,-8 15 0,2-13 0,-22 23 0,23-19 0,-32 23 0,32-23 0,-22 16 0,21-21 0,-5 13 0,6-13 0,1 11 0,3-8 0,0 1 0,4-5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4:03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1 304 24575,'12'-3'0,"1"2"0,-8-2 0,-1 0 0,2-1 0,-2-1 0,20-8 0,-12 7 0,55-27 0,-49 17 0,38-11 0,4 0 0,-33 9 0,25-6 0,-1 2 0,-33 14 0,39-18 0,-48 20 0,34-11 0,-38 8 0,31-1 0,-28 6 0,19 0 0,-21 1 0,17-1 0,-20 0 0,10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49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24575,'8'0'0,"-1"0"0,-3-3 0,3 2 0,-3-2 0,3 3 0,1 0 0,-1 0 0,14 0 0,-7 0 0,34-3 0,-28 2 0,32-9 0,-38 8 0,14-8 0,-23 10 0,1-4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50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24575,'0'7'0,"0"1"0,-3-1 0,2 1 0,-2-1 0,-1 0 0,0 11 0,0-5 0,-6 31 0,8-23 0,-8 40 0,10-40 0,-4 50 0,4-48 0,0 61 0,0-60 0,-6 60 0,4-61 0,-4 66 0,6-64 0,0 37 0,0 2 0,0-32 0,0 46 0,0 1 0,0-47 0,-9 55 0,-2 0 0,6-50-3392,-10 52 0,-2 2 3392,9-49 0,-1 40 0,0 2 0,4-35-2269,2 34 1,2 0 2268,1-33-1517,0 40 0,0 2 1517,0-23-677,2 4 1,0 16 0,-1-14 676,0 4 0,2 4 0,1 18 0,-1-21 0,-2-19 0,3 9 0,1 16 0,-1-19 0,-2-23 95,4 40 1,0-3-96,-5-50 310,2 30 1,0 2-311,-2-29 1096,2 66-1096,-3-68 2555,0 15-2555,4-32 3670,-4-7-3670,4 2 3746,-4 1-3746,3 1 3551,-2 3-3551,2-1 954,-3 11-954,0-7 0,7 23 0,-6-26 0,6 36 0,-7-38 0,0 21 0,3 0 0,-2-16 0,2 39 0,-3-41 0,4 29 0,0-25 0,0 3 0,-1-9 0,1-10 0,0-1 0,3-3 0,1 0 0,15 0 0,-11 0 0,50 0 0,-42 0 0,28-4 0,4-2 0,-17 4 0,23-7 0,-2 1 0,-25 7 0,49-6 0,-67 4 0,35 2 0,-37-2 0,13 3 0,-7-4 0,-7 3 0,8-2 0,-11 3 0,0 0 0,1 0 0,-4-3 0,6-1 0,-8-7 0,24-17 0,-21 16 0,15-12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5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24575,'7'0'0,"-3"-3"0,6-1 0,-5 0 0,6 1 0,6-1 0,-7 0 0,27-3 0,-28-1 0,44-2 0,-42 5 0,39-9 0,-38 13 0,25-9 0,-27 9 0,11-2 0,-13 3 0,-1 0 0,0 0 0,1 0 0,-1 0 0,11-4 0,-5 4 0,15-7 0,-15 3 0,11 0 0,-15-3 0,8 6 0,-8-2 0,1 3 0,-2 0 0,-1 0 0,-3 0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5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24575,'8'0'0,"-1"0"0,-3-3 0,3 2 0,-3-2 0,3 3 0,4 0 0,11-4 0,-8 4 0,19-4 0,-22 4 0,16 0 0,-18 4 0,5 0 0,-9 3 0,-2 4 0,-3-3 0,0 10 0,0-9 0,0 8 0,0-9 0,-10 10 0,8-9 0,-15 15 0,12-18 0,-16 17 0,15-17 0,-21 8 0,24-7 0,-17 4 0,15-3 0,1 0 0,5-5 0,10-3 0,17 0 0,-9 0 0,45 0 0,-41 0 0,68 0 0,-65 0 0,48 0 0,-58-3 0,11 2 0,-23-6 0,-4 3 0,-4 0 0,-7-2 0,6 5 0,-1-3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282 460 24575,'-3'-7'0,"-1"3"0,0-3 0,-3 6 0,6-5 0,-2 2 0,3-7 0,-3 6 0,2-5 0,-2 6 0,-1 0 0,0 1 0,-3 3 0,-1 0 0,1 0 0,-4 6 0,3-1 0,-26 19 0,18-10 0,-39 21 0,35-21 0,-21 13 0,28-18 0,-4 2 0,13-11 0,0-4 0,8 0 0,10-23 0,-5 21 0,15-30 0,-15 33 0,12-20 0,-12 17 0,5-5 0,-6 8 0,-1 3 0,0 0 0,-2 3 0,1-2 0,-5 16 0,2-8 0,7 23 0,-4-18 0,15 23 0,-16-26 0,19 27 0,-18-28 0,15 18 0,-13-23 0,6 9 0,-9-10 0,5 0 0,-6-1 0,3-3 0,1-3 0,-4-1 0,3-4 0,-3-2 0,0-2 0,2-16 0,-5 13 0,6-48 0,-6 42 0,2-67 0,-3 65 0,0-68 0,0 66 0,-3-56 0,2 63 0,-6-42 0,3 47 0,0-28 0,1 31 0,3-7 0,0 10 0,3 2 0,1 2 0,4 3 0,6 0 0,-5 0 0,36 0 0,-30 0 0,56 0 0,-52 0 0,52 0 0,-49 0 0,42 0 0,-43 0 0,33 0 0,-38 0 0,11 0 0,-19 0 0,-1 0 0,0 0 0,1 0 0,3 0 0,-3 0 0,-1 3 0,-3-2 0,-4 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57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24575,'7'0'0,"1"0"0,2 0 0,-1 0 0,1 0 0,4 3 0,-5 2 0,19 9 0,-18-5 0,27 18 0,-28-16 0,20 29 0,-26-28 0,7 26 0,-10-29 0,-10 25 0,7-22 0,-26 25 0,24-26 0,-28 13 0,26-19 0,-17 4 0,15-8 0,-2 6 0,5-6 0,2 2 0,3-3 0,5 0 0,4 0 0,3 0 0,10 0 0,-11 0 0,24 0 0,-23 0 0,36 0 0,-30 0 0,34 0 0,-36 0 0,12 0 0,-22 0 0,2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57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24575,'7'0'0,"0"0"0,1 0 0,-1 0 0,1 0 0,-1 0 0,7-3 0,-5 2 0,22-6 0,-16 7 0,36-7 0,-34 6 0,43-6 0,-42 7 0,30-4 0,-34 4 0,3 0 0,-14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58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24575,'8'0'0,"3"-3"0,0 2 0,4-2 0,0 3 0,-4 0 0,3 0 0,-2-3 0,3 2 0,-4-6 0,43 6 0,-32-5 0,70 2 0,-71-1 0,47 2 0,-53 3 0,13 0 0,-7-3 0,-11 2 0,11-2 0,-13 3 0,3 0 0,-4 0 0,0 0 0,4 0 0,1 0 0,-4 0 0,-1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8:58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24575,'7'0'0,"1"0"0,-4-3 0,3 2 0,-3-2 0,3 3 0,1 0 0,9 0 0,-7 0 0,37 0 0,-32 0 0,48 0 0,-49 0 0,30 0 0,-37 3 0,9-2 0,-15 5 0,2-1 0,-3 2 0,-10 7 0,4-5 0,-17 12 0,13-15 0,-28 17 0,26-17 0,-35 21 0,31-17 0,-25 14 0,30-15 0,-12 5 0,22-6 0,-6-1 0,7 1 0,0-1 0,3-3 0,2 0 0,2-1 0,0-2 0,17 2 0,-12-3 0,32 0 0,-29 0 0,36 0 0,-31 0 0,48 3 0,-48-2 0,50 2 0,-56-3 0,30 0 0,-38 0 0,7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0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146 506 24575,'-3'0'0,"1"3"0,-12 1 0,9 4 0,-4-1 0,4-3 0,-12 6 0,7-8 0,-24 17 0,16-9 0,-4 2 0,15-10 0,8-9 0,9-4 0,-5 3 0,12-16 0,-11 13 0,7-6 0,-9 14 0,1-4 0,1 5 0,-2-4 0,0 3 0,3 2 0,-3-3 0,7 11 0,-6 1 0,5 1 0,-6 0 0,10 5 0,-5-7 0,5 13 0,-3-12 0,-6 4 0,14 2 0,-15-6 0,12-1 0,-12-3 0,4-4 0,-4-4 0,-1-3 0,1 2 0,-4-15 0,4 10 0,-4-28 0,0 19 0,0-38 0,-4 35 0,-3-46 0,2 50 0,-8-39 0,8 45 0,-6-25 0,7 27 0,1-14 0,3 15 0,-4-12 0,4 12 0,-7-11 0,6 11 0,-2-12 0,3 9 0,3-7 0,-2 8 0,9-3 0,-8 6 0,11-3 0,-8 7 0,15-6 0,-10 8 0,14-11 0,-15 11 0,28-4 0,-20 6 0,34 0 0,-32 0 0,29 0 0,-29 0 0,9 0 0,-1 0 0,-15 0 0,25 0 0,-20 0 0,5 0 0,-8 0 0,-10 3 0,0 1 0,-4 4 0,0-4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4:04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0 346 24575,'4'-4'0,"3"-3"0,-2 3 0,8 0 0,-11-3 0,11 3 0,-8-3 0,19-7 0,-17 4 0,30-10 0,-29 11 0,36-15 0,-21 12 0,34-19 0,-32 19 0,32-22 0,-44 24 0,18-11 0,-24 14 0,1 2 0,-1-1 0,0 5 0,4-9 0,-3 5 0,3-2 0,3-3 0,-1 8 0,5-11 0,-10 8 0,5-6 0,-5 7 0,7-6 0,0 9 0,0-9 0,-7 9 0,-1-2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0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24575,'3'8'0,"4"-1"0,2-3 0,1-1 0,-2 1 0,-1 0 0,1 0 0,6 9 0,-5-7 0,15 18 0,-14-18 0,10 21 0,-11-21 0,1 18 0,-6-15 0,0 12 0,-4-12 0,0 5 0,0-6 0,0-1 0,0 0 0,0 1 0,-4-4 0,0 12 0,-3-9 0,-1 20 0,1-20 0,3 9 0,1-11 0,6-1 0,8-1 0,-2-3 0,8 0 0,1 0 0,-5 0 0,38 0 0,-36 0 0,55 0 0,-51 0 0,45 0 0,-47 0 0,24 0 0,-32 0 0,5 0 0,-10 3 0,-1-2 0,-3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24575,'7'0'0,"0"0"0,1 0 0,3 0 0,-3 0 0,3 0 0,-1-3 0,-1-1 0,18-4 0,-12 4 0,42-6 0,-34 5 0,21-2 0,42-8 0,-53 9 0,30 0 0,22-1 0,-18 1 0,-21 1 0,18 1 0,16-1 0,-14-1 0,-5-2 0,25-2 0,-26 3 0,-47 7 0,27 0 0,-29 0 0,23 0 0,-20 0 0,10 0 0,-15 0 0,-3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2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24575,'7'0'0,"0"0"0,4 0 0,-3 0 0,3 0 0,10-4 0,-10 4 0,16-4 0,-18 4 0,8 0 0,-9 0 0,6 0 0,-9 4 0,5-4 0,-9 7 0,2-3 0,-3 4 0,0-1 0,-3-3 0,-8 6 0,2-5 0,-11 9 0,11-9 0,-15 15 0,14-17 0,-4 14 0,10-13 0,8 0 0,3-1 0,5-3 0,6 0 0,-6 0 0,50 0 0,-40 0 0,67 0 0,-66 0 0,38 3 0,-49 2 0,28-1 0,-33-1 0,14 0 0,-17-2 0,-1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3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201 531 24575,'-7'3'0,"-4"1"0,0 4 0,-4-1 0,0 1 0,-7 2 0,9-1 0,-14 5 0,17-9 0,-7 8 0,9-11 0,-2 11 0,1-12 0,-5 13 0,9-16 0,-1 1 0,9-4 0,4-11 0,-2 10 0,15-21 0,-16 16 0,19-26 0,-18 25 0,9-22 0,-6 25 0,-1-15 0,-3 15 0,6-5 0,-5 9 0,6 2 0,-7 13 0,-1-4 0,11 31 0,-11-21 0,13 16 0,2 5 0,-11-23 0,26 43 0,-25-44 0,25 31 0,-22-37 0,20 16 0,-21-18 0,10 6 0,-8-7 0,-1-1 0,0-3 0,-4 0 0,1 0 0,-4-3 0,-1-1 0,-3-3 0,0-1 0,0 1 0,4-4 0,-4-10 0,7 3 0,-6-36 0,2 31 0,-3-21 0,-3-1 0,2 23 0,-13-27 0,-1-1 0,8 22 0,-15-26 0,-2-4 0,12 9 0,-9-11 0,11 16 0,9 35 0,-2-9 0,3 11 0,3-1 0,1 4 0,0-2 0,6 2 0,-5-1 0,16-1 0,-11 5 0,27-2 0,-21 3 0,32 0 0,-30-4 0,44 4 0,-40-4 0,52 1 0,-55 2 0,28-2 0,-38 3 0,5 0 0,-6 0 0,-4 0 0,-1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4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24575,'7'0'0,"0"0"0,1 0 0,-1 0 0,1 0 0,-1 0 0,14 0 0,-10 0 0,26 0 0,-26 0 0,43 3 0,-39-2 0,32 12 0,-41-7 0,11 18 0,-16-11 0,5 5 0,-5-7 0,2 0 0,-3-3 0,0 3 0,0 9 0,0-9 0,-3 26 0,2-25 0,-19 35 0,13-34 0,-20 24 0,18-31 0,-5 10 0,3-11 0,-4 9 0,6-5 0,-1 1 0,10-2 0,3-4 0,2-1 0,5-3 0,22 0 0,-16 0 0,51 0 0,-51 0 0,51 4 0,-53-4 0,33 7 0,-36-6 0,16 2 0,-18-3 0,-2 0 0,-4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24575,'8'0'0,"2"0"0,-1 0 0,1 0 0,1 0 0,-3 0 0,26 0 0,-17 0 0,50-3 0,-44 2 0,68-3 0,-65 4 0,58-3 0,-63 2 0,37-2 0,-42 3 0,21 0 0,-27 0 0,10 0 0,-11 0 0,1 0 0,1 0 0,-3 0 0,10 0 0,-13 0 0,5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24575,'7'0'0,"4"0"0,-6-3 0,5 2 0,-6-2 0,10 3 0,-5 0 0,31 0 0,-26 0 0,20 0 0,-23 0 0,-3 0 0,3 0 0,0 0 0,4 0 0,-3 3 0,5-2 0,15 9 0,-16-5 0,25 12 0,-35-8 0,7 15 0,-13-14 0,0 11 0,-10-3 0,5-8 0,-26 26 0,16-30 0,-26 30 0,26-32 0,-35 19 0,36-21 0,-46 15 0,46-16 0,-24 9 0,37-9 0,-2 2 0,14-3 0,1 0 0,2 0 0,24-3 0,-20 2 0,45-2 0,-45 3 0,30 0 0,-35 0 0,8-7 0,-16 2 0,2-5 0,-7 5 0,0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5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8 24575,'0'-4'0,"0"1"0,-11 3 0,3 3 0,-3-2 0,0 9 0,3-5 0,-19 18 0,15-15 0,-15 18 0,19-23 0,0 10 0,2-12 0,5 5 0,-3-5 0,4 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6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24575,'7'4'0,"-3"0"0,3 3 0,-6 1 0,5-4 0,-5 2 0,3-2 0,9 10 0,-10-5 0,24 15 0,-21-14 0,21 11 0,-17-13 0,14 6 0,-15-6 0,5 0 0,-6-5 0,-1 0 0,-3 2 0,3 2 0,-3-3 0,3 3 0,14 3 0,-10-4 0,26 17 0,-26-19 0,23 19 0,-24-17 0,7 4 0,-6-6 0,-3-1 0,3-2 0,-3 2 0,-4-6 0,-1-1 0,-3-4 0,0 1 0,0-17 0,0 9 0,0-36 0,0 30 0,0-50 0,0 48 0,-10-61 0,4 60 0,-11-50 0,9 53 0,-6-33 0,9 35 0,-5-23 0,9 28 0,-2-6 0,3 12 0,0 1 0,3 3 0,1 1 0,4 3 0,2 0 0,-1-4 0,11 3 0,-7-2 0,9 3 0,-7 0 0,16-3 0,-12 2 0,45-2 0,-40-1 0,53 0 0,-58 0 0,31 1 0,-43 6 0,6-2 0,-13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7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24575,'4'4'0,"0"2"0,3-5 0,1 2 0,-1-3 0,0 0 0,4 7 0,-3-5 0,10 11 0,-9-8 0,15 12 0,-14-8 0,7 2 0,-6-4 0,-6-3 0,8 0 0,-12 2 0,13 2 0,-9 0 0,12 6 0,-11-6 0,4 6 0,-10-5 0,0 11 0,0-10 0,0 21 0,0-21 0,0 18 0,-4-16 0,4 9 0,-4-8 0,4 1 0,0-7 0,0 1 0,0-1 0,4 1 0,0-4 0,3-1 0,10-3 0,-7 0 0,24 0 0,-22 0 0,31 0 0,-30 0 0,27 0 0,-29 0 0,19 0 0,-20 0 0,27 0 0,-24 3 0,21 1 0,-25 1 0,8 4 0,-12-4 0,2 3 0,-7-5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4:04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1 267 24575,'3'-4'0,"1"1"0,0 0 0,3-1 0,-3-1 0,3-1 0,1 5 0,6-9 0,-5 5 0,18-9 0,-16 9 0,29-8 0,-27 8 0,30-9 0,-31 6 0,35-10 0,-34 13 0,37-15 0,-34 14 0,32-15 0,-32 12 0,24-8 0,-29 12 0,19-5 0,-20 6 0,17-3 0,-17-1 0,14 1 0,-15 3 0,5-3 0,-6 6 0,-1-5 0,1 5 0,-4-6 0,2 6 0,-2-2 0,1 3 0,-2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8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24575,'0'8'0,"0"-1"0,0 1 0,0-1 0,0 4 0,0-3 0,0 3 0,4 19 0,-4-16 0,10 49 0,-5-44 0,16 32 0,-15-38 0,34 11 0,-30-18 0,47 4 0,-40-10 0,48-3 0,-47 2 0,45-16 0,-49 14 0,43-23 0,-40 19 0,24-23 0,-28 19 0,11-26 0,-18 25 0,7-35 0,-12 34 0,-4-34 0,1 32 0,-18-23 0,14 27 0,-28-12 0,19 22 0,-43-6 0,36 7 0,-23 0 0,-7 0 0,28 0 0,-52 0 0,59 0 0,-17 0 0,30 3 0,0 1 0,4 7 0,0-3 0,7 6 0,-2-5 0,6-2 0,-7-4 0,-1-3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15 24575,'-8'0'0,"1"0"0,0 0 0,-1 0 0,1 0 0,-4 0 0,3 0 0,-26 0 0,21 4 0,-31 16 0,33-12 0,-9 39 0,16-37 0,0 40 0,4-38 0,0 32 0,4-36 0,-4 19 0,7-26 0,-3 9 0,0-6 0,3 0 0,-3 3 0,0-3 0,22 10 0,-16-8 0,40 14 0,-34-15 0,16 6 0,8 2 0,15-4 0,-5 3 0,21-5 0,-55-7 0,35 0 0,-36 0 0,23-7 0,-24 5 0,16-11 0,-22 8 0,11-12 0,-15 8 0,1-15 0,-2 14 0,-3-17 0,0 17 0,0-7 0,-3 6 0,2 3 0,-3-3 0,1 0 0,2 3 0,-5-3 0,-8-9 0,7 9 0,-6-10 0,-7 1 0,12 12 0,-52-28 0,40 31 0,-61-22 0,58 26 0,-48-12 0,54 11 0,-40-5 0,40 7 0,-27 0 0,30 0 0,-14 0 0,23 4 0,-5-3 0,10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0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24575,'4'7'0,"-1"1"0,-3 7 0,3-3 0,-2-2 0,3 4 0,2 45 0,-4-33 0,11 67 0,-11-76 0,16 71 0,-12-66 0,13 60 0,-14-61 0,5 21 0,2 4 0,-6-27 0,15 26 0,-18-37 0,7-7 0,-10-6 0,0-6 0,-7-3 0,6 5 0,-13-1 0,13 5 0,-6 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0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45 112 24575,'0'7'0,"0"1"0,0-1 0,-3-3 0,2 3 0,-2 0 0,-4 15 0,6-8 0,-6 19 0,7-22 0,0 30 0,0-29 0,0 25 0,3-24 0,11 9 0,0-14 0,17 5 0,-17-11 0,20 4 0,-23-6 0,29-3 0,-31-1 0,37-10 0,-37 5 0,29-15 0,-29 14 0,5-7 0,-7 13 0,-6-3 0,2 3 0,-3-3 0,3 2 0,-2-1 0,3 2 0,-1-24 0,-2 16 0,2-28 0,-3 29 0,0-26 0,0 25 0,-3-32 0,-1 35 0,-10-24 0,8 28 0,-14-9 0,14 9 0,-24 2 0,18 0 0,-32 2 0,32-2 0,-38-1 0,37 4 0,-38-4 0,39 4 0,-22 0 0,25 0 0,-2 0 0,8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1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16 24575,'-8'0'0,"1"0"0,-1 3 0,1 1 0,3 4 0,0-1 0,4 0 0,-6 27 0,4-16 0,-4 36 0,6-38 0,3 28 0,-2-30 0,22 21 0,-18-22 0,31 11 0,-29-18 0,31 7 0,-30-9 0,25 4 0,-23-4 0,21-1 0,-17-3 0,23 0 0,-25 0 0,25 0 0,-26-3 0,22-8 0,-25 2 0,18-18 0,-23 16 0,13-26 0,-14 25 0,4-25 0,-6 26 0,0-19 0,0 20 0,-3-17 0,-1 14 0,-17-15 0,11 18 0,-24-13 0,23 20 0,-16-10 0,18 12 0,-5-6 0,6 7 0,-9-4 0,4 1 0,-5 2 0,7-2 0,4 3 0,-1 0 0,4 0 0,1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2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24575,'3'-4'0,"1"-3"0,4 6 0,-1-2 0,0 3 0,4 0 0,-3 0 0,13 0 0,-8 0 0,19 0 0,-15 0 0,14 0 0,-18 0 0,11 0 0,-15 0 0,6 0 0,-8 3 0,0 5 0,-3 0 0,3 9 0,-6-8 0,9 25 0,-9-18 0,9 38 0,-6-33 0,-2 27 0,1 4 0,5-14-3392,-5 35 0,0 5 3392,11-14-2269,-11 21 1,0 2 2268,13-3-1517,-12 3 0,-1-2 1517,5-21-677,-4 3 1,-1 14 0,-1-14 676,-2-5 0,2 18 0,1 19 0,1-23 0,0-25 0,0 20 0,-1 17 0,1-18 0,0-22 379,1 18 1,0-5-380,-1-37 1595,2 7-1595,-3 10 0,-3-4 0,0 4 3195,0-10-3195,8 42 0,2 5 4777,-3-21-4777,2 14 0,1 18 0,-1-20 3773,2-27-3773,0 45 0,-2 1 2285,-1-38-2285,1 26 0,-2-2 0,-5-37 0,3 27 0,0-2 0,-5-34 0,4 38 0,-1 1 0,-2-37 0,2 28 0,0-3 0,-2-34 0,12 70 0,-10-69 0,13 57 0,-14-58 0,5 33 0,-7-38 0,3 28 0,-2-30 0,2 18 0,-3-20 0,3 9 0,-2-12 0,3 8 0,-4-9 0,0 3 0,0-3 0,0-1 0,0 0 0,0 1 0,0-1 0,0 1 0,-4-4 0,0-1 0,0 0 0,-16 5 0,9 0 0,-26 3 0,22-4 0,-39 4 0,36-6 0,-46 11 0,46-10 0,-26 8 0,38-6 0,-11-4 0,17 2 0,-7-5 0,3 2 0,0-3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24575,'7'0'0,"0"0"0,1 0 0,3 0 0,-3 0 0,6 0 0,-6 0 0,26 0 0,-21 0 0,34 0 0,-35 0 0,28 0 0,-28 0 0,18 3 0,-21-2 0,9 2 0,-13-3 0,1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4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24575,'0'8'0,"-4"-4"0,4 2 0,-4-2 0,4 4 0,0-1 0,-3-3 0,2 16 0,-5-12 0,5 29 0,-3-26 0,4 46 0,0-41 0,4 57 0,-3-54 0,0 33 0,1 3 0,-2-17 0,0 37 0,0 1 0,0-36-3392,0 47 0,0 0 3392,0-42-2269,2 40 1,1 5 2268,-2-25-1517,6 16 0,1 0 1517,-6-16-900,9 12 1,0-4 899,-9-34 0,10 32 0,-1 0 0,-8-33 174,6 33 1,0 1-175,-4-34 403,2 24 1,0-3-404,-2-36 1618,5 65-1618,-9-69 0,9 62 0,-9-57 0,6 56 0,-7-61 1846,7 55-1846,-2-59 0,2 56 0,0-57 2589,-3 47-2589,0-48 3172,-1 21-3172,-3-26 2274,0 3-2274,0-4 2104,0 4-2104,0-3 1395,0 3-1395,0 16 0,3-15 0,-2 32 0,6-32 0,-6 35 0,2-31 0,-3 50 0,0-47 0,3 63 0,-2-62 0,6 58 0,-6-60 0,2 45 0,-3-49 0,0 40 0,0-38 0,0 42 0,0-37 0,-3 50 0,2-49 0,-9 46 0,8-47 0,-4 40 0,6-41 0,-7 38 0,5-42 0,-8 35 0,6-39 0,-3 38 0,3-36 0,-3 29 0,3-29 0,0 24 0,1-23 0,-1 19 0,0-27 0,0 16 0,1-17 0,3 11 0,0-9 0,0 3 0,0-4 0,-4 4 0,4-3 0,-4 16 0,4-13 0,0 16 0,0-18 0,0 5 0,0-6 0,0 2 0,0-1 0,0 11 0,0-10 0,7 17 0,-2-17 0,12 17 0,-8-20 0,5 10 0,-6-17 0,2 4 0,-1-4 0,1 0 0,-2 0 0,12 3 0,-9-2 0,26 2 0,-25-3 0,35 0 0,-34 0 0,41 0 0,-38 0 0,19 0 0,-20 0 0,-4 0 0,0 0 0,26 0 0,-19 0 0,50 3 0,-50-2 0,39 6 0,-45-6 0,19 2 0,-26-6 0,1-1 0,-6-4 0,0 1 0,0-4 0,0 3 0,0-3 0,0 7 0,0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5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24575,'-5'3'0,"-1"8"0,5 1 0,-2 7 0,3-5 0,0 1 0,0 7 0,0-9 0,-4 50 0,4-40 0,-1 30 0,2 2 0,-1-27 0,7 64 0,-6-74 0,9 49 0,-9-52 0,19 48 0,-17-49 0,24 37 0,-24-40 0,10 13 0,-9-20 0,0 0 0,3-1 0,-3 1 0,0 3 0,-4-2 0,0-2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24575,'0'11'0,"0"-3"0,0 3 0,0-4 0,0 1 0,0 6 0,0-5 0,0 5 0,-7 26 0,5-21 0,-4 26 0,-1 17 0,6-35 0,-3 31 0,1 3 0,3-24 0,12 19 0,2-2 0,-4-25 0,44 28 0,-18-41 0,1 0 0,3-6 0,-30-7 0,7-2 0,-9 2 0,-1-3 0,0 0 0,8-13 0,-10 6 0,8-41 0,-12 29 0,9-71 0,-8 67 0,4-62 0,-6 71 0,-3-46 0,2 43 0,-18-46 0,14 45 0,-24-43 0,22 44 0,-17-38 0,15 36 0,-8-19 0,9 28 0,-3-3 0,3 13 0,1 0 0,3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4:07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2280 24575,'4'-4'0,"0"1"0,0 0 0,2 2 0,-5-6 0,12-3 0,-7 1 0,15-12 0,-15 12 0,23-25 0,-24 22 0,38-32 0,-37 32 0,43-38 0,-39 33 0,44-48 0,-38 47 0,39-45 0,-39 49 0,41-37 0,-39 40 0,39-26 0,-40 29 0,40-28 0,-40 28 0,38-33 0,-40 30 0,32-33 0,-31 32 0,35-32 0,-31 32 0,31-25 0,-35 26 0,34-19 0,-37 20 0,38-21 0,-39 21 0,25-21 0,-27 25 0,27-21 0,-28 21 0,31-22 0,-29 19 0,20-19 0,-18 22 0,18-21 0,-21 24 0,18-17 0,-19 15 0,8-9 0,-9 6 0,13-9 0,-14 8 0,22-12 0,-21 15 0,25-17 0,-25 16 0,28-20 0,-28 21 0,26-17 0,-24 20 0,17-20 0,-17 20 0,21-24 0,-20 21 0,22-25 0,-19 20 0,28-26 0,-27 29 0,36-28 0,-38 28 0,34-22 0,-32 20 0,29-17 0,-28 17 0,38-21 0,-37 20 0,37-22 0,-38 19 0,41-21 0,-42 21 0,58-23 0,-60 25 0,57-25 0,-59 30 0,22-13 0,-25 19 0,-1-6 0,1 7 0,2-10 0,2 8 0,-4-8 0,5 6 0,9-13 0,-7 10 0,32-26 0,-37 25 0,36-26 0,-38 27 0,36-22 0,-29 21 0,27-19 0,-28 18 0,26-18 0,-31 16 0,34-19 0,-35 20 0,29-14 0,-29 15 0,25-15 0,-26 17 0,21-13 0,-19 15 0,15-9 0,-18 6 0,17-3 0,-20 4 0,20-4 0,-20 3 0,14 1 0,-13 3 0,0 1 0,3 2 0,3-5 0,-4 1 0,11-2 0,-13 3 0,10-3 0,-9 3 0,12-3 0,-11 3 0,8-6 0,-7 8 0,1-5 0,-1 7 0,0-3 0,-2-1 0,1 0 0,-2 1 0,4 3 0,-1 0 0,1-7 0,-1 5 0,0-4 0,1 6 0,-1-4 0,-3 0 0,3 0 0,-3 1 0,4 3 0,-1 0 0,4 0 0,-6 0 0,1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24575,'0'7'0,"0"4"0,0-3 0,0 3 0,3 6 0,-2-7 0,6 52 0,-6-40 0,0 42 0,1 7 0,-2-12-3392,0 31 0,0 0 3392,0-31-2069,-4 22 1,0-6 2068,2-44-846,-3 25 0,2-1 846,3-35 0,0 45 0,3-53 0,-2 15 3897,2-29-3897,-3 0 5090,0-8-5090,0-28 0,0 27 0,0-22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8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24575,'8'-3'0,"-4"-1"0,2 0 0,-1 1 0,5 3 0,-1 0 0,1 0 0,1 0 0,-3 0 0,16 0 0,-13 0 0,23 0 0,-23 0 0,19 0 0,-20 0 0,17 0 0,-17 0 0,7 0 0,-9 0 0,3 0 0,-3 0 0,3 0 0,-4 0 0,0 0 0,-3 3 0,3 1 0,1 10 0,-4-5 0,10 18 0,-9-16 0,19 43 0,-17-27 0,26 63 0,-26-56 0,12 34 0,-1 1 0,-9-26-3392,11 43 0,0 2 3392,-14-38 0,11 27 0,7 21 0,-5-18-421,-10-9 421,4-5 0,5 19 0,-1 0 0,-5-18 0,-7 12 0,-1-13 0,3 18 0,-2 0 0,-1-17 0,-4 18 0,1-13 0,1 21 0,1-1 0,-1-19 0,-1 14 0,1-10 0,1 23 0,-1 0 0,-1-22 0,-1 13 0,1 1 0,1 18 0,0-25-3587,-1-30 3587,2 5 0,-1 0 0,-2-11-1054,0-21 1054,0 19 4175,0-22-4175,0 15 0,0-6 407,0 5-407,0 51 0,0-51 0,0 33 0,0-2 0,0-43 0,0 31 0,0-1 0,0-35 0,-6 65 0,4-64 0,-11 55 0,11-56 0,-11 43 0,11-49 4892,-4 41-4892,2-40 2211,0 35-2211,0-34 0,1 23 0,3-26 0,-7 22 0,5-26 161,-7 22-161,8-22 0,-6 7 0,6-2 0,-5 1 0,5 6 0,-6-9 0,6-4 0,-5-5 0,2-1 0,-4-1 0,1-3 0,-1 0 0,1 0 0,0 0 0,-11 0 0,8 0 0,-23 10 0,21-8 0,-28 15 0,28-16 0,-12 6 0,17-7 0,-1 0 0,1 7 0,-1-6 0,-25 13 0,19-13 0,-57 12 0,55-11 0,-38 5 0,48-7 0,-8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8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24575,'3'4'0,"1"0"0,4-4 0,-1 0 0,0 0 0,1 0 0,3 0 0,3 0 0,-1 0 0,45 0 0,-39 0 0,69 0 0,-69 0 0,59 3 0,-59 1 0,52 4 0,-52-4 0,27 2 0,-34-5 0,-1 2 0,-8-3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24575,'4'4'0,"0"-1"0,3-3 0,4 0 0,-3 0 0,29 0 0,-23 0 0,50 4 0,-46-3 0,33 5 0,-37-5 0,23 2 0,-22-3 0,23 0 0,-24 0 0,27 0 0,-29 0 0,15 0 0,-23 0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19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24575,'3'-4'0,"1"1"0,4 3 0,-1 0 0,1-3 0,9-1 0,-7-1 0,24 2 0,-20 3 0,21 0 0,-18 0 0,17 0 0,-19 0 0,9 0 0,3 0 0,-14 0 0,27-3 0,-29 2 0,6-2 0,-14 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2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 24575,'0'7'0,"-3"-3"0,2 3 0,-2-3 0,-1 3 0,3 1 0,-5-1 0,5 4 0,-6-3 0,3 19 0,-3-15 0,-1 42 0,1-36 0,-4 56 0,3-54 0,-13 63 0,15-54 0,-5 28 0,2 2 0,7-20 0,-3 29 0,0-2 0,5-37 0,-4 51 0,-1 4 0,4-38 0,0 23 0,-1 20 0,0-16 0,2-12 0,0 9 0,0 16 0,0-18 0,0-15 0,0 32 0,0-2 0,0-44 0,-3 39 0,-2 0 0,3-44-1607,-2 18 1,0-3 1606,4-24 0,0 0-587,0 5 587,0-13 0,0 21 0,0-20 0,0 11 0,0 35 0,0-37 0,2 36 0,1 0 0,-2-32 0,2 32 0,-1-1 0,-2-35 0,0 29 0,0-2 0,0-27 0,-3 70 0,2-73 0,-2 67 0,3-66 0,-2 26 0,0 0 0,1-28 0,-8 58 0,7-67 0,-8 33 0,9-36 0,-5 38 0,5-36 0,-3 36 0,4-38-174,-3 26 174,2-26 0,-5 13 0,5-16 3072,-2 6-3072,3-6 688,0 10-688,0-9 214,0 21-214,0-18 0,0 18 0,0-17 0,0 8 0,0-8 0,-4 4 0,3-9 0,-2 3 0,3-4 0,0 11 0,0-8 0,0 17 0,0-17 0,0 10 0,0-11 0,0 1 0,0-2 0,0-1 0,0 1 0,0-1 0,0 0 0,0 1 0,3-4 0,2-1 0,2-3 0,17 0 0,-9 0 0,26 0 0,-23 0 0,37 0 0,-37 0 0,49 0 0,-49 0 0,36 4 0,-39 0 0,9 0 0,-17-1 0,1-6 0,-4-5 0,3 0 0,-3-9 0,0 8 0,2-5 0,-5 10 0,3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1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24575,'0'-7'0,"3"0"0,1-1 0,0 1 0,3 3 0,-3 0 0,10-2 0,-8 1 0,27-9 0,-21 5 0,60-5 0,-50 9 0,66-8 0,-68 8 0,58-9 0,-56 6 0,45-3 0,-49 7 0,26-2 0,-35 5 0,9-3 0,-14 4 0,-1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1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24575,'0'7'0,"-3"-3"0,2 3 0,1-6 0,4 2 0,4-3 0,-1 0 0,4 7 0,-3-2 0,13 12 0,-12-11 0,9 10 0,-14-7 0,-1 2 0,-3 0 0,0-4 0,0 1 0,-3-4 0,2 2 0,-19 5 0,13-2 0,-27 12 0,20-12 0,-24 11 0,26-10 0,-17 10 0,23-14 0,-5 14 0,8-14 0,3 8 0,3-10 0,1 2 0,4-5 0,3 2 0,-3-3 0,19 0 0,-15 0 0,35 0 0,-34 0 0,21 0 0,-29 0 0,1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24575,'-7'0'0,"-1"0"0,1 0 0,-4 0 0,3 0 0,-3 0 0,7 3 0,-6-2 0,8 5 0,-11-5 0,8 2 0,-22 1 0,15-3 0,-12 5 0,14-5 0,2 6 0,0-3 0,1 0 0,7 2 0,-7-5 0,6 3 0,-2-4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0 496 24575,'8'0'0,"-1"0"0,-3 4 0,0 3 0,-1-2 0,1 18 0,0-12 0,9 33 0,-7-24 0,21 28 0,-16-33 0,16 12 0,-18-22 0,9 5 0,-10-9 0,3 2 0,-4-3 0,1 0 0,-4-3 0,2 2 0,-5-6 0,6-3 0,-6 1 0,2-32 0,0 30 0,-2-48 0,2 45 0,-3-24 0,0-21 0,0 33-1255,0-33 1255,0 44 0,0 0-221,0-8 221,0 7 0,0-14 0,0 14 0,0-6 0,-6-22 0,4 25 0,-8-25 0,9 32 0,-2-2 0,3-1 0,0 3 0,-3 5 1240,2-3-1240,-2 5 236,3-6-236,3 7 0,11-6 0,-4 8 0,14-11 0,-15 12 0,21-13 0,-18 13 0,28-6 0,-28 7 0,28 0 0,-28 0 0,32 0 0,-29 3 0,23-2 0,-25 3 0,18 2 0,-20-4 0,13 8 0,-16-9 0,-1 5 0,0-5 0,-3 2 0,0 1 0,-1 0 0,-3 3 0,0-3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2:58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1960 8 24575,'-7'0'0,"-7"-4"0,1 4 0,-2-4 0,5 4 0,2 0 0,-2 0 0,1 0 0,-5 0 0,-1 0 0,0 0 0,-3 0 0,-61 0 0,49 0-3392,-67 0 0,-4 0 3392,48 0 0,-33 0 0,-26 0 0,23 0-350,20 0 350,-9 0 0,-18 0 0,22 0 0,23 0 0,-31 5 0,2 2 0,42-1 0,-30 14 0,3 2 0,37-11 0,-31 26 0,2 3 0,30-22 0,-25 30 0,2 3 0,29-26 0,-17 26 0,2 0 0,23-25 0,-27 63 0,30-67 0,-11 56 0,16-59 0,-1 52 0,6-54 0,6 37 0,-1-35 0,19 19 0,-13-21 0,26 14 0,-25-17 0,31 20 0,-30-27 0,44 30 0,-42-29 0,59 34 0,-53-30 0,64 30 0,-53-29 0,29 14 0,1 0 0,-22-14 0,46 12 0,1 1 0,-42-11 0,43 0 0,-2 1 0,-45 0-1672,30-3 0,-2-2 1672,-40-5-959,26 6 1,0-1 958,-31-5-1323,69 11 1323,-69-9 2343,48 0-2343,-55-5 2860,30-3-2860,-36 0 2837,30 3-2837,-30-2 2896,23 2-2896,-21-3 1957,22 4-1957,-17-3 0,7 2 825,-15-3-825,-2 0 0,-1 0 0,1 0 0,-1 0 0,1 0 0,29 0 0,-22 0 0,48 0 0,-49 0 0,46 0 0,-46 0 0,23 0 0,-2-3 0,-14 2 0,43-9 0,-46 8 0,46-11 0,-17 5 0,-2 0 0,23-6 0,-51 13 0,47-13 0,-49 13 0,45-12 0,-44 8 0,35-13 0,-32 13 0,23-15 0,-28 14 0,20-11 0,-27 8 0,26-11 0,-29 10 0,26-21 0,-24 17 0,25-20 0,-24 20 0,26-23 0,-29 22 0,29-23 0,-25 24 0,9-7 0,-10 10 0,-6 3 0,5-3 0,-5 1 0,2-2 0,1-13 0,-4 8 0,4-37 0,-4 35 0,0-56 0,0 59 0,-10-59 0,4 56 0,-21-52 0,19 53 0,-38-55 0,32 53 0,-44-48 0,42 48 0,-59-39 0,60 41 0,-27-10 0,0 1 0,26 15 0,-58-29 0,52 34 0,-62-26 0,62 29 0,-26-8 0,-2 1 0,28 9 0,-29-3 0,0 0 0,25 4 0,-27-1 0,0 1 0,26 1 0,-35 2 0,-2 1 0,25-2 0,-28 6 0,0 2 0,30-3 0,-30 8 0,0-1 0,37-6 0,-37 7 0,1 0 0,38-4 0,-26 6 0,3 0 0,30-6 0,-62 30 0,63-34 0,-26 24 0,0 2 0,23-19 0,-25 28 0,2 3 0,25-23 0,-19 20 0,-1 0 0,19-22 0,-39 41 0,49-47 0,-28 30 0,36-31 0,-16 28 0,19-28 0,-2 22 0,3-24 0,0 20 0,3-19 0,8 26 0,-2-22 0,22 26 0,-20-26 0,33 29 0,-35-32 0,41 32 0,-44-33 0,54 33 0,-49-35 0,53 34 0,-47-31 0,44 32 0,-40-31 0,43 29 0,-43-30 0,24 10 0,-1 2 0,-20-8 0,67 23 0,-72-26 0,26 2 0,2 11 0,-24-21 0,65 35 0,-67-32 0,63 19 0,-69-22 0,77 10 0,-72-13 0,71 10 0,-72-12 0,52 7 0,-53-6 0,42 2 0,-27-3 0,3 0 0,4-7 0,-29 3 0,10-4 0,-14 5 0,1-4 0,-1 6 0,4-9 0,-3 5 0,3 1 0,22-15 0,-18 11 0,38-26 0,-40 24 0,37-34 0,-37 31 0,37-41 0,-34 41 0,29-41 0,-31 38 0,30-35 0,-31 35 0,34-41 0,-35 45 0,25-47 0,-27 49 0,14-44 0,-15 38 0,8-32 0,-12 33 0,5-28 0,-9 30 0,2-14 0,1 23 0,-4-6 0,4 5 0,-1-9 0,-2 6 0,2-6 0,-3 5 0,0-1 0,0 2 0,0 1 0,0-1 0,0-2 0,0-2 0,0-16 0,0 13 0,0-35 0,0 36 0,-3-48 0,2 45 0,-19-42 0,16 42 0,-26-37 0,20 41 0,-18-34 0,19 32 0,-24-26 0,24 26 0,-41-25 0,36 32 0,-43-25 0,40 26 0,-37-14 0,38 16 0,-45-8 0,46 8 0,-66-10 0,59 9 0,-41-7 0,16 9 0,17-5 0,-58 1 0,63 4 0,-66 1 0,68 3 0,-61 0 0,60 0 0,-68 7 0,67-2 0,-71 15 0,71-13 0,-55 19 0,58-16 0,-59 25 0,57-20 0,-57 25 0,63-28 0,-46 25 0,50-23 0,-30 17 0,28 2 0,-3-11 0,1 29 0,9-27 0,1 6 0,3-15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24575,'7'0'0,"4"0"0,1 0 0,-1 0 0,3 0 0,-2 0 0,3 0 0,0 0 0,-4 3 0,13 1 0,-13 3 0,9 1 0,-12-1 0,3 11 0,-7-8 0,6 10 0,-9-12 0,2 3 0,-3-3 0,0-1 0,0 0 0,0 1 0,0-1 0,0 1 0,-9 9 0,6-7 0,-13 17 0,11-17 0,-3 14 0,5-15 0,3 8 0,0-8 0,0 5 0,0-6 0,0 6 0,3-6 0,5 3 0,0-7 0,19-1 0,-15-3 0,38 4 0,-36 0 0,56 0 0,-53-1 0,46 4 0,-54-2 0,21 9 0,-28-9 0,4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4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24575,'8'0'0,"-1"0"0,1 0 0,-1 0 0,1 0 0,9-3 0,-7 2 0,24-6 0,-23 7 0,30-7 0,-30 6 0,26-5 0,-26 5 0,10-3 0,-14 4 0,4 0 0,-3 0 0,3 0 0,-7 0 0,-1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4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24575,'4'4'0,"0"-1"0,3-3 0,1 0 0,2 0 0,2 3 0,9-2 0,-4 3 0,4-4 0,-9 0 0,2 6 0,-6-1 0,3 9 0,-7-6 0,2 10 0,-5-9 0,3 5 0,-4-7 0,0 1 0,-4-1 0,0-3 0,-10 9 0,5-10 0,-12 17 0,16-15 0,-12 9 0,16-6 0,-13-1 0,13 1 0,-6-1 0,7 1 0,3-4 0,-2 2 0,9-5 0,-5 2 0,6-3 0,-7 4 0,3-3 0,-3 2 0,16-3 0,-9 0 0,10-3 0,-14 2 0,-3-3 0,-1 4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5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24575,'-7'0'0,"-1"0"0,1 0 0,0 0 0,-1 0 0,-9 7 0,7-2 0,-17 12 0,17-11 0,-14 17 0,15-20 0,-9 17 0,14-15 0,-3 2 0,7-3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0 290 24575,'7'0'0,"-2"3"0,1 2 0,-5 2 0,2 0 0,4 11 0,-5-5 0,17 18 0,-12-17 0,20 17 0,-17-21 0,7 7 0,-9-13 0,-1 3 0,1-6 0,2 2 0,-1-3 0,1 0 0,-2 0 0,-1 0 0,1 0 0,-1 0 0,-3-3 0,0-2 0,-1-2 0,1 0 0,3-4 0,-2 3 0,4-16 0,-7 10 0,8-34 0,-9 31 0,2-40 0,-3 43 0,0-16 0,0 6 0,0 12 0,-7-21 0,3 19 0,-4-4 0,5 7 0,3 4 0,0 0 0,3 2 0,1-4 0,4 7 0,-1-8 0,-3 6 0,3-4 0,-3 4 0,13-9 0,-7 11 0,14-12 0,-15 10 0,12-3 0,-12 3 0,11 1 0,-10 3 0,10 0 0,-11 0 0,15 0 0,-14 0 0,7 0 0,-9 0 0,-1 0 0,4 0 0,-3 0 0,3 0 0,-4 0 0,1 0 0,6 0 0,-8 3 0,7-2 0,-9 2 0,3-3 0,-3 3 0,0 1 0,-4 4 0,0 3 0,0-3 0,0 9 0,0-11 0,0 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24575,'3'7'0,"1"1"0,3-4 0,-3 3 0,3-3 0,-6 3 0,2 4 0,-3-3 0,0 3 0,0 0 0,0-3 0,-3 9 0,-1-11 0,-4 14 0,1-15 0,-4 16 0,3-12 0,-3 5 0,4-3 0,-1-6 0,4 5 0,-2-6 0,2 0 0,-1 3 0,2-3 0,3 3 0,0 1 0,3-4 0,2-1 0,2-3 0,10 0 0,-7 0 0,17 0 0,-17 0 0,8 0 0,-11 0 0,0 0 0,1 0 0,-1 0 0,1 0 0,-4 0 0,-1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24575,'4'7'0,"-1"1"0,-3 15 0,4-10 0,-4 9 0,7-14 0,-6 14 0,2-8 0,2 17-557,-4-15 557,4 7 0,0 0 0,-4 40 0,7-29 0,0 54 0,-3-70 0,11 42 0,-10-46 138,11 26-138,-8-33 0,-2 12 0,-4-17 0,-3 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3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24575,'7'0'0,"7"-3"0,-5 2 0,5-2 0,-6-1 0,-1 3 0,4-2 0,-3 3 0,3 0 0,-7-3 0,3 2 0,-3-2 0,3 3 0,1 0 0,-1 0 0,10-4 0,-7 4 0,21-4 0,-20 4 0,12 0 0,-14 0 0,5 0 0,-6 0 0,3 0 0,-4 0 0,1 0 0,-4 4 0,-1 0 0,-3 3 0,0 1 0,7 9 0,-6-4 0,6 25 0,-4-19 0,-2 12 0,12 25 0,-10-31-3392,14 52 0,1 6 3392,-12-34 0,8 34 0,6 26 0,-3-20-447,-2-19 447,-1 3 0,3 24 0,-1 1 0,-2-22 0,4 13 0,-5-16 0,2 20 0,1-1 0,-5-20 0,-1 10 0,0-12 0,3 18 0,2 5 0,-1-8-1463,1-1 0,1-5 0,-1 0 1463,-1 0 0,-2 0 0,4 6 0,2 6 0,3 10 0,1-7 0,-4-22-165,7 1 165,-2 15 0,2 20 0,-5-25 4307,-4-37-4307,8 46 0,-3-2 439,-16-49-439,12 24 0,-1-2 0,-10-30 0,14 57 0,-14-66 0,11 60 0,-16-61 0,14 70 0,-13-68 0,16 69 0,-12-71 6658,11 43-6658,-9-50 0,6 24 0,-9-29 381,9 19-381,-13-20 0,6 14 0,-7-15 0,6 5 0,-4-6 0,5-1 0,-11-3 0,0 0 0,0-1 0,-6-2 0,5 5 0,-25-1 0,17-1 0,-40 6 0,35-9 0,-57 17 0,54-12 0,-31 7 0,24-3 0,6-2 0,-7 0 0,15-1 0,7-7 0,-1 0 0,4 0 0,1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3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2546 24575,'-8'0'0,"1"0"0,-1 0 0,1 0 0,0 0 0,-1 0 0,1 0 0,-1-7 0,1 6 0,3-9 0,-4-16 0,3 10 0,-1-16 0,3-18 0,-1-6 0,0-5 0,2-20 0,-1 8 0,-1-13 0,3 16-466,6 10 466,3-5 0,5-22 0,1-1 0,-3 18-1418,5-21 1418,1 27 0,7-19 0,2-7 0,-2 6 0,-8 17 0,-8 10 0,0 2 0,13-17 0,9-15 0,0 2 0,-8 20 0,-5 2 0,21-21 0,2 9 0,-18 48 0,7-18 0,1 3 0,-11 25 0,42-47 0,-39 53 0,19-19 0,-1 0 0,-16 17 0,22-16 0,-1 0 0,-24 15 0,53-32 0,-64 39 0,29-21 0,-29 23 0,5-9 433,1 10-433,0-6 362,-3 1 1,1 2 0,-14 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4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31 24575,'0'-12'0,"0"1"0,-4 7 0,0 1 0,-3 3 0,-1 0 0,-2 0 0,1 0 0,-18 10 0,16-4 0,-43 31 0,36-24 0,-22 26 0,-1 3 0,17-18 0,-11 25 0,2 0 0,18-28 0,-9 56 0,17-66 0,3 49 0,0-50 0,11 33 0,-2-32 0,16 20 0,-11-25 0,20 17 0,-16-20 0,27 7 0,-25-10 0,34 0 0,-36 0 0,43 0 0,-43 0 0,42-7 0,-39 2 0,37-12 0,-34 4 0,35-11 0,-39 10 0,34-19 0,-37 21 0,21-18 0,-25 21 0,1-9 0,-6 10 0,-4-3 0,0 4 0,-4 3 0,0 0 0,-6 4 0,-2 0 0,1 4 0,-7 10 0,9-8 0,-15 37 0,14-35 0,-4 28 0,8-21 0,5 5 0,-2-1 0,3-5 0,3-10 0,1-1 0,7-3 0,-3 0 0,16 0 0,-10 0 0,21 0 0,-25-3 0,20-8 0,-20 5 0,18-10 0,-15 14 0,11-5 0,-15 7 0,18-3 0,-13-1 0,11 0 0,-13 1 0,5-4 0,-8 5 0,15-21 0,-11 19 0,9-22 0,-14 20 0,8-11 0,-10 8 0,15-8 0,-15 8 0,13-8 0,-16 8 0,10-1 0,-9 2 0,4 4 0,-4 4 0,-1 4 0,0 4 0,-2-1 0,6 1 0,4 9 0,-2-7 0,11 14 0,-7-12 0,15 16 0,-14-17 0,26 32 0,-31-33 0,34 37 0,-35-36 0,29 30 0,-29-30 0,12 16 0,-19-18 0,-1 1 0,-5-6 0,1 3 0,-2-6 0,2 2 0,-4-3 0,1 0 0,-1 0 0,1 0 0,-1 0 0,1 0 0,0 0 0,2 0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00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628 125 24575,'-7'0'0,"-1"0"0,1 0 0,0 0 0,-1 0 0,1 0 0,-1 0 0,1 0 0,-4 4 0,3-4 0,-3 7 0,4-6 0,-1 2 0,1-3 0,-4 3 0,3-2 0,-16 12 0,13-10 0,-23 20 0,24-16 0,-27 23 0,25-19 0,-22 29 0,28-27 0,-24 30 0,22-31 0,-25 35 0,19-34 0,-21 37 0,24-37 0,-22 47 0,26-44 0,-24 51 0,21-50 0,-7 44 0,13-44 0,-3 44 0,6-44 0,-2 37 0,6-38 0,12 34 0,-9-33 0,21 27 0,-21-30 0,21 14 0,-17-19 0,11 5 0,-13-10 0,9 2 0,-11-1 0,21-1 0,-20-1 0,20-3 0,-18 0 0,19 0 0,-18 0 0,24-3 0,-23 2 0,33-12 0,-31 10 0,44-17 0,-40 15 0,41-13 0,-42 10 0,45-13 0,-47 12 0,50-19 0,-53 18 0,45-27 0,-46 28 0,43-34 0,-38 24 0,42-28 0,-41 24 0,31-28 0,-36 38 0,13-37 0,-16 41 0,-1-55 0,-3 50 0,-4-57 0,0 57 0,0-43 0,0 43 0,-10-39 0,4 36 0,-18-34 0,14 39 0,-20-31 0,19 35 0,-26-29 0,25 26 0,-25-16 0,26 21 0,-26-17 0,22 19 0,-36-15 0,34 14 0,-43-9 0,42 9 0,-46-9 0,42 13 0,-22-9 0,28 6 0,1 0 0,5 0 0,2 4 0,1 0 0,-17 0 0,12 0 0,-25 4 0,30 0 0,-26 13 0,25-10 0,-22 22 0,17-21 0,-19 29 0,22-25 0,-23 31 0,25-30 0,-13 14 0,4-3 0,11-13 0,-18 30 0,19-26 0,-23 32 0,5-4 0,-1-6 0,-7 24 0,24-44 0,-12 47 0,14-45 0,-3 41 0,5-47 0,3 37 0,0-34 0,-3 25 0,2-27 0,-2 20 0,3-23 0,0 26 0,0-26 0,3 30 0,1-30 0,10 33 0,-5-35 0,12 28 0,-12-31 0,8 18 0,-9-18 0,3 7 0,-7-9 0,3 0 0,-3 0 0,3-1 0,1-2 0,3 2 0,-3-3 0,9 0 0,-11 3 0,14-2 0,-11 2 0,9 1 0,-7-3 0,3 2 0,-5-3 0,8 0 0,-8 0 0,12 0 0,-12 0 0,5 0 0,-7-3 0,1 2 0,-4-6 0,9 6 0,-10-5 0,10 5 0,11-12 0,-12 10 0,32-13 0,-36 11 0,25-6 0,-30 4 0,30-4 0,-24-1 0,31-2 0,-28 2 0,18-2 0,-24 9 0,4-2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0 24575,'-7'7'0,"-1"-2"0,1 2 0,3 0 0,-3-3 0,-7 10 0,1-2 0,-45 29 0,37-23 0,-52 42 0,59-43 0,-26 35 0,34-38 0,-7 14 0,12-20 0,-2 3 0,3-4 0,0 4 0,0-3 0,0 3 0,0-4 0,3 1 0,1-4 0,33-1 0,-22-3 0,63 0 0,-57 0 0,64 0 0,-61 0 0,53 0 0,-55 0-718,23 0 718,-30 0 0,-4 0 0,3 0 0,-2 0 0,6 0 0,-6 0 0,2 0 0,4 0 0,-12 0 0,8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24575,'-7'3'0,"3"5"0,-3 3 0,3 4 0,0 0 0,-23 46 0,18-35 0,-7 29 0,2 0 0,9-28 0,-2 70 0,7-77 0,0 50 0,0-56 0,0 40 0,0-42 0,0 19 0,3-23 0,5 3 0,0-7 0,9-1 0,-4-3 0,2 0 0,-8 0 0,-4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24575,'0'11'0,"0"-3"0,0 3 0,0-4 0,0 1 0,0 3 0,0-3 0,0 9 0,0-4 0,0 5 0,0 6 0,3-6 0,1 10 0,4-16 0,6 12 0,-9-14 0,9 4 0,-4 3 0,-1-11 0,2 12 0,-4-14 0,-3 2 0,0-2 0,-1 4 0,10 16 0,-9-13 0,19 30 0,-21-30 0,8 20 0,-10-19 0,0 13 0,0-12 0,0 14 0,-3-17 0,-5 14 0,0-18 0,-3 10 0,4-14 0,3 8 0,-3-13 0,7 3 0,-4-8 0,1-16 0,2 9 0,-2-19 0,3 24 0,0-3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24575,'3'-5'0,"1"-1"0,3 5 0,1-2 0,-1 3 0,1-4 0,2 4 0,18-7 0,-9 3 0,36-7 0,-38 6 0,33-5 0,-35 9 0,13-2 0,-16 3 0,-1 0 0,-7 0 0,-1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7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1295 24575,'0'-8'0,"0"1"0,0 0 0,0-1 0,0 1 0,0-11 0,3 8 0,1-50 0,1 39 0,0-33 0,-1-2 0,-2 27 0,5-34 0,-1 0 0,-4 34 0,6-27 0,0-1 0,-2 25 0,12-50 0,-13 54 0,26-60 0,-22 60 0,15-34 0,2-1 0,-10 34 0,10-27 0,1 2 0,-7 33 0,12-18 0,-2 0 0,-14 24 0,38-34 0,-46 39 0,22-4 0,-20 8 0,4 5 0,-10-6 0,2 6 0,-2-2 0,4 3 0,-1 0 0,-3-3 0,10-1 0,-9 0 0,6 0 0,-8 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8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24575,'7'0'0,"1"0"0,-1 0 0,1 0 0,2 0 0,-1 0 0,5 0 0,14-9 0,-13 6 0,42-20 0,-42 20 0,35-17 0,-39 18 0,16-4 0,-18 2 0,12 3 0,-12-2 0,8 3 0,-8 0 0,8-3 0,-8 2 0,18-9 0,-16 9 0,13-6 0,-16 7 0,3 0 0,-7 0 0,-1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0 24575,'-7'3'0,"-1"2"0,4 2 0,-3 0 0,3 1 0,-6 6 0,1-8 0,-5 23 0,6-20 0,-9 28 0,11-23 0,-11 17 0,16-18 0,-6 8 0,11-16 0,6 5 0,-1-6 0,25 10 0,-25-5 0,28 8 0,-31-5 0,18 9 0,-15-11 0,5 20 0,-10-23 0,6 30 0,-8-25 0,4 28 0,-6-28 0,0 25 0,0-26 0,-6 16 0,1-21 0,-19 17 0,13-20 0,-13 17 0,16-15 0,-3 6 0,7-7 0,1-1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24575,'4'-3'0,"3"2"0,-3-2 0,3-1 0,1 4 0,9-10 0,-7 8 0,20-11 0,-19 11 0,26-11 0,-25 11 0,22-4 0,-21 6 0,5 0 0,-7 0 0,-7 0 0,-1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9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24575,'0'7'0,"0"1"0,-3-1 0,2 4 0,-6-6 0,6 5 0,-2-6 0,3 3 0,0 24 0,0-15 0,0 26 0,0-29 0,0 11 0,0-15 0,0 5 0,3-10 0,1-1 0,1-3 0,-2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49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24575,'4'7'0,"2"4"0,-5-3 0,2 3 0,-3-4 0,0 11 0,0-5 0,0 18 0,0-17 0,0 7 0,0-14 0,0 1 0,0-1 0,0 1 0,0-1 0,0 0 0,0 1 0,4-1 0,0-3 0,3 0 0,4-8 0,-6 0 0,2-3 0,-1-7 0,2 1 0,14-28 0,-9 24 0,18-40 0,-21 47 0,24-36 0,-23 41 0,16-22 0,-18 26 0,12-6 0,-12 7 0,8 0 0,-12 4 0,5-4 0,1 20 0,1 1 0,0 3 0,1 10 0,-8-24 0,9 21 0,-9-21 0,8 10 0,-8-15 0,6 8 0,-7-8 0,-1 3 0,-3-5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03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587 113 24575,'-15'0'0,"1"0"0,2 0 0,-2 0 0,6 4 0,-6-4 0,5 4 0,-5-4 0,6 3 0,-3-2 0,1 2 0,-25-3 0,14 0 0,-20 0 0,29 0 0,-15 0 0,16 3 0,-23 5 0,23 0 0,-19 9 0,20-11 0,-17 14 0,17-14 0,-21 11 0,24-9 0,-10 3 0,14-7 0,-4 3 0,2-3 0,-5 3 0,6 1 0,0-1 0,-13 20 0,10-14 0,-20 40 0,21-27 0,-18 37 0,22-35 0,-11 37 0,12-47 0,-2 45 0,6-45 0,-2 16 0,12 3 0,-11-19 0,22 46 0,-15-46 0,36 62 0,9-25 0,-11 4 0,33 5 0,-63-52 0,53 28 0,-56-29 0,44 23 0,-42-23 0,39 19 0,-38-23 0,55 21 0,-48-24 0,62 17 0,-58-19 0,26 3 0,2-1 0,-24-3 0,34 1 0,-1 0 0,-32-2 0,24 0 0,0 0 0,-29 0 0,59-7 0,-61 5 0,52-18 0,-58 11 0,53-26 0,-57 20 0,51-25 0,-49 31 0,46-30 0,-45 31 0,38-30 0,-37 28 0,25-34 0,-27 31 0,13-41 0,-18 41 0,12-41 0,-15 41 0,14-44 0,-15 43 0,13-49 0,-13 44 0,5-35 0,-10 36 0,4-30 0,-4 28 0,0-41 0,0 40 0,-4-37 0,4 42 0,-14-31 0,12 35 0,-18-35 0,18 34 0,-22-27 0,21 29 0,-23-19 0,19 20 0,-20-14 0,17 18 0,-20-10 0,19 14 0,-30-11 0,29 11 0,-35-14 0,31 10 0,-28-11 0,26 8 0,-40-11 0,39 13 0,-48-16 0,53 21 0,-46-15 0,35 15 0,-35-8 0,35 10 0,-25-7 0,38 6 0,-35-2 0,34 3 0,-37 0 0,33 0 0,-30 0 0,28 0 0,-22 0 0,26 0 0,-22 0 0,26 3 0,-22 5 0,19-3 0,-28 11 0,23-13 0,-32 20 0,35-20 0,-31 20 0,35-17 0,-22 21 0,24-19 0,-7 11 0,-10 2 0,-2 7 0,-2-3 0,3 1 0,20-24 0,1 11 0,0-11 0,6 8 0,-5-6 0,2 3 0,-14 20 0,8-11 0,-17 32 0,20-32 0,-12 31 0,14-35 0,-9 32 0,5-33 0,-5 33 0,9-32 0,-4 25 0,8-23 0,-3 14 0,4-12 0,0 16 0,0-15 0,0 18 0,0-21 0,0 19 0,0-22 0,7 26 0,-5-25 0,14 25 0,-10-26 0,11 19 0,-12-20 0,12 17 0,-11-17 0,17 17 0,-13-17 0,18 18 0,-19-22 0,25 21 0,-25-21 0,33 21 0,-29-20 0,35 19 0,-33-19 0,36 20 0,-38-20 0,44 13 0,-32-14 0,35 5 0,-32-5 0,29 4 0,-39-9 0,45 13 0,-48-13 0,49 9 0,-50-9 0,23 2 0,-13 1 0,-9-4 0,36 7 0,-17-6 0,4 2 0,9-3 0,-34 0 0,27-3 0,-29 2 0,9-2 0,4-1 0,-9 4 0,41-10 0,-4 8 0,-2-8-1696,28 6 0,-61 0 0,24 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5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24575,'0'11'0,"0"0"0,-4 14 0,0-11 0,0 7 0,-2 0 0,5-7 0,-3 10 0,4-12 0,0-1 0,0-4 0,0 0 0,0 1 0,4-4 0,0 3 0,3-7 0,1 4 0,-1-4 0,1 0 0,16 3 0,-13-2 0,39 2 0,-36-3 0,40 3 0,-42 2 0,45 2 0,-42 0 0,45-2 0,-50 1 0,27-2 0,-35 0 0,8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50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24575,'0'11'0,"0"-3"0,0 3 0,0-4 0,0 4 0,-3-6 0,2 8 0,-5-8 0,5 6 0,-2-4 0,3 4 0,-4-3 0,0 9 0,0-8 0,-3 5 0,0 20 0,2-16 0,-5 36 0,9-38 0,-2 18 0,3-25 0,0 5 0,3-10 0,2-1 0,2-3 0,0 0 0,1-3 0,-4 2 0,-1-2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5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24575,'4'3'0,"-1"1"0,-3 3 0,0 1 0,4-4 0,-4 3 0,7 3 0,-6-1 0,2 12 0,0-15 0,2 20 0,-1-18 0,6 22 0,-9-17 0,12 15 0,-11-11 0,18 8 0,-14-16 0,15 11 0,-16-15 0,5 13 0,-6-13 0,0 18 0,-1-16 0,-3 17 0,0-16 0,0 6 0,0-5 0,0 1 0,0-2 0,-3-4 0,2 2 0,-15-1 0,9-1 0,-20 6 0,17-9 0,-14 6 0,15-7 0,-8 0 0,12-3 0,-2-5 0,7 3 0,0-1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5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24575,'0'-7'0,"4"3"0,0 1 0,3 3 0,1 0 0,6-4 0,-5 3 0,28-8 0,-24 4 0,55-9 0,-48 9 0,49-9 0,-52 13 0,20-9 0,-28 9 0,5-2 0,-6 3 0,6 0 0,-2 0 0,3 0 0,-1 0 0,-6 0 0,6 0 0,-9 0 0,2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52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24575,'0'7'0,"0"1"0,0-4 0,0-1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9:5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24575,'0'8'0,"0"-1"0,0 0 0,0 1 0,0-1 0,0 1 0,0-1 0,0 1 0,4-4 0,-4 2 0,7-5 0,-6 2 0,2-3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18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24575,'7'-4'0,"-3"-2"0,3 5 0,-3-3 0,0 1 0,3-1 0,-3 0 0,23-9 0,-18 7 0,50-11 0,-46 12 0,70-12 0,-54 15 0,62-12 0,-63 10 0,57-6 0,-68 5 0,44-9 0,-51 13 0,14-12 0,-15 11 0,-2-5 0,-4 7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1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24575,'7'0'0,"-3"3"0,0 1 0,-1 0 0,1 0 0,0-1 0,3-2 0,-3 2 0,0 0 0,6 2 0,-5-1 0,16 6 0,-11-5 0,17 5 0,-14-2 0,5-4 0,-7-1 0,-7 0 0,-1 2 0,-3 2 0,0 0 0,0 1 0,0-1 0,0 1 0,0 12 0,0-6 0,-16 41 0,8-33 0,-32 49 0,28-49 0,-29 42 0,34-44 0,-13 12 0,16-6 0,0-4 0,0 5 0,4 0 0,0-18 0,7 12 0,-5-15 0,4 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19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24575,'-4'3'0,"0"2"0,4 2 0,0 0 0,0 8 0,0-6 0,0 8 0,-4 29 0,2-23-3392,-1 53 0,-2 6 3392,0-32 0,3 22 0,2 19 0,-3-15-4027,-9 0 4027,10-12 0,2 6-1602,-4 17 1,0-7 1601,4-9 0,0-5 0,0 19 0,0 2 0,0-16-228,0-21 1,0 3 227,0 16 0,-1 16 0,1 11 0,0 0 0,1-5 0,1 9 0,0-2 0,1-1 0,-1 0 399,-1-6 0,-2-2 0,2 1 0,1 7-399,2-10 0,2 11 0,0 2 0,1-4 0,-1-11 0,-1-17 0,-2-7 0,0-2 0,6 24 0,3 19 0,1-1 0,-5-21 3168,-3 13-3168,3-20 0,3 12 0,-3-17 5337,-6-7-5337,3 19 0,0-7 0,-5-45 0,1 31 0,1 1 0,-1-24 1220,2 33-1220,2 25 0,-4-53 0,6 52 0,-1 6 0,-4-36-1212,3 15 0,2 17 0,-3-16 1212,-2-9 0,2 21 0,2 23 0,0-22-396,0-24 396,-1 22 0,0 23 0,-1-21 0,2-13 0,-1-12 0,1 17 0,-1 2 0,-1-16 0,-2-18 0,0-1 0,2 21 0,1 16 0,-1-1 0,-1-19-4361,-3 13 4361,0 4 0,0-9 0,0-43-1165,0 0 1165,0 16 3518,0-20-3518,0 32 0,0-32-1758,0 43 1,0 5 1757,0-26-20,0 41 0,0-3 20,0-53-519,0 28 1,0 0 518,0-27 0,0 24 0,0 0 0,0-25-575,1 17 0,1 0 575,2-22 2596,0 44-2596,-1-55 0,-3 41 0,0-43 0,10 45 0,-7-45 0,13 51 0,-14-47 4035,11 44-4035,-11-49 3994,4 27-3994,-6-34 3929,0 7-3929,0-9 376,0-1-376,4-3 0,0-4 0,3-7 0,7-11 0,-8 8 0,4-4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24575,'4'4'0,"0"-1"0,3-3 0,1 0 0,-1 4 0,0-3 0,7 2 0,61-3 0,-17 0 0,38 0 0,3 0-500,-24 0 500,4 0 0,18 0 0,-17 0-6618,-1 0 6618,10 0 0,-5 0 0,-30 0-1631,-6 0 1631,-15-5 0,16 4 0,-12-4 0,12 5 0,0 0 0,42-5 0,5 0-301,-9 3 301,-13-1 0,20-2 0,0 1 0,-20 1 0,13 2 0,-4-1 0,26-2 0,1 0 0,-24 1 0,13 2 0,-32-1 0,19 0 0,6 0 0,-5 1 0,-19 0 2210,-14 1 1,0 0-2211,32 0 0,23 1 0,1-1 0,-21-1 0,-26-3 0,1 0 0,10 2 0,17 1 0,6-1 0,-7 0 0,-21 0 0,30-8 0,-18 7 0,23 1 0,-2 0 0,-27 1-3464,-10 1 3464,19 1 0,-6-2 0,-45-4-671,0 4 671,-8-4 0,-3 5 0,18-7-721,-12 5 721,21-6 0,-16 8-1533,39-2 0,9-1 1533,-2 2 0,3-2 0,18-1 0,-16 1 3565,9 2-3565,-24-1 0,9-2 0,-15 2 659,-6 1-659,13-1 0,-6 1 0,-37 1 0,34 0 0,2 0 0,-24 0 0,32 0 0,0 0 0,-32 0 0,47 0 0,0 0 0,-48 0 0,60 0 0,2 0 0,-55 0 0,25 1 0,20 1 0,-16 0 1145,-12-1-1145,5 1 0,23 2 0,1 0 0,-19-2 0,18 0 0,-16 2 0,20 2 0,-1 0 0,-22-1 0,2-2 0,17 1 0,21 1 0,-26-2 6587,-37-3-6587,20 0 0,19 0 0,-21 0 108,-25 0-108,34 0 0,1 0 0,-30 0 0,15 0 0,-1 0 0,-29 0 0,24 1 0,-2-2 0,-28-2 0,27 3 0,-2-1 0,-29-2 0,27 3 0,-1 0 0,-19 0 487,54 0-487,-6 0 0,-17 0 0,33 0 0,-72 0 0,53 0 0,-58 0 0,52 3 0,-52-2 0,63 2 0,-61-3 0,32 0 0,-45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05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37 24575,'-3'-4'0,"-1"1"0,0 0 0,-3 2 0,3-6 0,-4 6 0,1-2 0,0 3 0,-1 0 0,1 0 0,3-3 0,-3 2 0,-4-6 0,2 6 0,-5-2 0,7 3 0,-4 0 0,3 0 0,-10 0 0,9 0 0,-15 3 0,15 2 0,-19 9 0,18-5 0,-20 21 0,19-21 0,-19 37 0,20-36 0,-21 47 0,20-40 0,-16 41 0,21-42 0,-10 41 0,11-43 0,-9 50 0,9-46 0,-2 40 0,7-43 0,0 32 0,0-34 0,7 37 0,-5-37 0,14 37 0,-10-37 0,15 31 0,-12-30 0,11 24 0,-7-24 0,11 17 0,-14-21 0,17 14 0,-21-18 0,15 10 0,-13-14 0,13 11 0,-11-11 0,14 4 0,-15-6 0,15 0 0,-14 0 0,13 0 0,-13 0 0,10 0 0,-11 0 0,15-3 0,-14 2 0,14-12 0,-15 7 0,15-15 0,-17 12 0,19-11 0,-23 11 0,24-12 0,-21 12 0,22-12 0,-19 12 0,15-11 0,-15 10 0,12-13 0,-15 13 0,10-18 0,-14 15 0,11-18 0,-11 17 0,8-30 0,-6 31 0,0-31 0,-1 33 0,-3-9 0,0 9 0,4 3 0,-4-3 0,4 4 0,-4-1 0,0-12 0,0 9 0,0-23 0,0 23 0,-4-22 0,4 22 0,-10-20 0,8 21 0,-14-17 0,13 17 0,-13-17 0,11 14 0,-6-2 0,7 5 0,-3 6 0,3-7 0,-3 6 0,-11-11 0,12 10 0,-14-8 0,18 7 0,-18-4 0,11 6 0,-16-8 0,12 8 0,-7-6 0,11 4 0,-15-1 0,17 1 0,-16-1 0,17 4 0,-18-2 0,18 1 0,-14 1 0,15 1 0,-12 3 0,8 0 0,-5 0 0,6 0 0,4-3 0,-3 2 0,3-2 0,-3 3 0,-1 0 0,1 0 0,3 0 0,1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24575,'0'8'0,"3"-4"0,1-1 0,4-3 0,-1 0 0,17 0 0,-12 0 0,31 0 0,-27 0 0,45-10 0,-39 8 0,33-12 0,-38 14 0,8-4 0,-13 4 0,8 0 0,-13 0 0,6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2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24575,'12'-4'0,"2"1"0,-6 3 0,3 0 0,-7-3 0,6 2 0,-5-2 0,6 3 0,-4 0 0,17 0 0,-13 0 0,30-4 0,-26 0 0,42 0 0,-38 1-409,22 3 409,-30 0 0,-6 0 0,1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2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24575,'11'0'0,"4"0"0,-7 0 0,2 0 0,1 0 0,4 0 0,-3 0 0,2 0 0,20 0 0,-20 0 0,63 0 0,-56 0 0,60 0 0,-59 0 0,39 0 0,-41 0 0,11 0 0,3 0 0,-18 0 0,35 0 0,-38 0 0,10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2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24575,'12'3'0,"2"-2"0,-6 2 0,3-3 0,-4 0 0,0 0 0,1 0 0,-1 0 0,1 0 0,-1 0 0,4 0 0,-3 0 0,13 0 0,-2 4 0,5-4 0,-6 4 0,6-4 0,-14 0 0,31 0 0,-32 0 0,14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75 461 24575,'0'-8'0,"0"1"0,0 0 0,0-1 0,0 1 0,0-4 0,0 3 0,0-3 0,0-6 0,0 7 0,-7-37 0,6 32 0,-12-55 0,11 51 0,-18-62 0,17 50 0,-17-35 0,18 48 0,-4-2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15 253 24575,'0'-7'0,"-3"3"0,2-6 0,-2 5 0,3-6 0,0 4 0,0-1 0,0-6 0,0 5 0,0-15 0,0 14 0,0-20 0,0 16 0,0-21 0,0 21 0,0-7 0,-3 17 0,2-2 0,-2 1 0,3-2 0,0 3 0,0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75 461 24575,'0'-8'0,"0"1"0,0 0 0,0-1 0,0 1 0,0-1 0,-3 1 0,2-4 0,-2 3 0,-1-13 0,4 11 0,-7-20 0,6 16 0,-6-18 0,3 19 0,0-30 0,1 28 0,-4-45 0,6 46 0,-6-23 0,0 2 0,6 18 0,-9-20 0,9 32 0,-2-2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5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0 231 24575,'0'-7'0,"0"-1"0,0 1 0,0-1 0,0 1 0,0-1 0,0 1 0,0-14 0,0 11 0,0-27 0,0 25 0,0-19 0,0 22 0,4-15 0,-3 15 0,2-9 0,-3 14 0,0 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79 24575,'-4'11'0,"3"-3"0,-2 3 0,3-4 0,3-3 0,2-1 0,2-3 0,0-3 0,-2-1 0,4-7 0,-7 3 0,8-9 0,-6 11 0,0-14 0,0 21 0,-4-7 0,-4 14 0,3-1 0,-5 7 0,2-5 0,-7 22 0,6-10 0,-2 5 0,7-8 0,4-14 0,0-4 0,3-1 0,-3-6 0,0 3 0,-1-10 0,1 9 0,0-15 0,0 14 0,-4-8 0,0 7 0,0-4 0,0 9 0,0 0 0,0-1 0,0 2 0,0-10 0,0 3 0,0 1 0,0-4 0,0 3 0,-4 1 0,3-3 0,-5 8 0,2-8 0,-7 9 0,3 5 0,-6 10 0,9 0 0,-5 0 0,6 5 0,-4-8 0,4 11 0,1-18 0,3-5 0,3-3 0,1-9 0,0 7 0,3-11 0,-6 8 0,2-8 0,-3 8 0,0-12 0,0 12 0,-3-2 0,2 11 0,-6 5 0,3 9 0,-3-5 0,-1 11 0,1-11 0,3 9 0,4-13 0,4 1 0,0-9 0,3 2 0,-6-5 0,2 1 0,0 1 0,-2-2 0,2 2 0,-3 3 0,-3 2 0,2 6 0,-2 0 0,0-2 0,2 1 0,-3-5 0,4 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8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24575,'-4'3'0,"0"1"0,1 0 0,2 3 0,-2-3 0,3 3 0,-7 11 0,6-8 0,-16 33 0,15-29 0,-11 56 0,12-53 0,-3 70 0,4-58 0,0 32 0,0 5 0,0-18-3392,4 35 0,1 0 3392,-3-32-2009,7 26 1,1-3 2008,-4-37-1077,9 23 0,2-2 1077,-2-31-1117,27 58 1117,-31-68 2112,32 47-2112,-34-52 3536,31 44-3536,-29-47 3450,10 15-3450,-14-21 2706,1-6-2706,-1-1 2268,1-4-2268,2-13 0,-5 14 0,2-9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2237 24575,'3'-4'0,"1"1"0,0 0 0,-1-1 0,1-1 0,0-1 0,0 2 0,6-10 0,-5 5 0,12-15 0,-8 17 0,8-16 0,-8 17 0,11-18 0,-13 11 0,19-15 0,-16 18 0,22-20 0,-22 23 0,27-27 0,-29 20 0,36-24 0,-32 23 0,38-25 0,-36 28 0,42-35 0,-38 34 0,36-37 0,-38 37 0,38-37 0,-40 37 0,46-44 0,-46 46 0,56-55 0,-54 54 0,23-21 0,-1-1 0,-22 20 0,23-21 0,2 0 0,-20 18 0,21-24 0,-1 1 0,-21 26 0,16-24 0,1-1 0,-10 25-1460,13-27 1460,-22 29 0,-7 4 0,-3-6 0,3 6 0,0-3 0,3-3 0,-1 5 0,2-16 0,20-2 0,-20 1 0,49-25 0,-49 30 0,48-34 0,-49 37 0,43-34 0,-44 36 0,41-38 0,-38 41 0,42-41 0,-41 41 0,37-37 0,-42 38 0,32-36 0,-32 33 0,31-40 0,-30 38 0,34-33 0,-35 35 0,35-26 0,-34 26 0,27-22 0,-32 26 0,21-20 0,-22 21 1460,17-13-1460,-18 13 0,10-4 0,-14 7 0,11 3 0,-8 1 0,6 3 0,-4 0 0,4 0 0,-3 0 0,9-4 0,-11 0 0,24-3 0,-22 3 0,32-6 0,-28 8 0,12-8 0,-17 9 0,4-5 0,-3 5 0,3-2 0,-4 3 0,1 0 0,3-4 0,23 0 0,-16-3 0,35-1 0,-40 4 0,34-2 0,-32 5 0,44-9 0,-37 8 0,47-8 0,-47 6 0,52-7 0,-54 7 0,60-10 0,-60 13 0,50-6 0,-52 7 0,52-3 0,-42 2 0,69-6 0,-62 7-3392,34-2 0,4 0 3392,-14 2-1513,10 0 1,16 0 0,-12 0 1512,5 0-1012,5 0 1,18 0 0,-22 0 1011,-18 0-677,14 0 1,17 0 0,-18 0 676,-18 0 0,15 0 0,18 0 0,-18 0 0,-13 0 0,9 0 0,15 0 0,-16 0 0,-13 0 0,10 2 0,15 1 0,-11 0 0,6-1 955,-14 1 1,6 2-956,15-1 0,-7-1 2976,-22-1-2976,23 4 0,21 2 0,-16-2 4058,-2-2-4058,7 0 0,19 1 0,-15-2 0,9-3 0,-29 2 0,16 0 0,3 0 0,-10 0 0,16-1 0,-5 0 0,-20 2 0,1 0 0,1-1 0,6 0 0,1 0 0,-15-1 256,-8 0-256,11 1 0,14 0 0,-15-1 0,-9-1 0,37 0 0,-2 0 399,-41 0-399,13 0 0,-1 0 0,-21 0 0,43 0 0,-53 0 0,41 0 0,-50 0 0,50 0 0,-49 0 0,43-6 0,-49 4 6784,18-5-6784,-26 7 0,6 0 0,-9-3 0,9 2 0,-10-2 0,7 3 0,-3 0 0,-1 0 0,24 0 0,-18-3 0,40-1 0,-39 0 0,36 0 0,-38 4 0,25 0 0,-27 0 0,21 0 0,-17 0 0,14 0 0,-16 0 0,12-3 0,-14 2 0,21-2 0,-21 3 0,18-4 0,-19 4 0,11-4 0,-11 4 0,5 0 0,-6 0 0,-1 0 0,-3 4 0,0 0 0,-4 3 0,-4 1 0,0-1 0,-6 4 0,5-3 0,-15 13 0,13-11 0,-13 13 0,15-13 0,-15 10 0,17-11 0,-30 18 0,28-16 0,-28 16 0,26-17 0,-30 20 0,24-18 0,-34 25 0,35-27 0,-32 24 0,29-26 0,-6 12 0,8-16 0,8 3 0,-6-3 0,7 3 0,-6 0 0,2-2 0,0 5 0,-25 7 0,23-6 0,-41 23 0,39-23 0,-38 26 0,33-26 0,-31 26 0,37-26 0,-47 30 0,46-32 0,-53 37 0,52-37 0,-44 38 0,43-38 0,-50 34 0,53-35 0,-49 36 0,50-35 0,-40 37 0,34-37 0,-28 35 0,26-36 0,-27 32 0,29-32 0,-31 26 0,35-21 0,-35 19 0,31-18 0,-28 19 0,25-22 0,-28 30 0,30-29 0,-33 32 0,34-36 0,-35 35 0,34-37 0,-33 36 0,34-37 0,-31 35 0,31-28 0,-38 29 0,40-30 0,-49 39 0,45-43 0,-50 46 0,50-47 0,-52 40 0,54-37 0,-41 32 0,42-34 0,-29 29 0,28-27 0,-24 24 0,29-23 0,-23 14 0,23-15 0,-6 5 0,10-10 0,3 3 0,-3-3 0,-1 0 0,4 3 0,-9-3 0,4 3 0,-3 1 0,-7 6 0,9-5 0,-28 18 0,19-16 0,-22 19 0,26-20 0,-22 18 0,26-22 0,-26 14 0,29-15 0,-21 9 0,22-6 0,-10 0 0,3 2 0,-9 1 0,6-2 0,-7 4 0,16-9 0,-13 4 0,15-1 0,-21 1 0,24-1 0,-17-3 0,15 0 0,-6-1 0,4-2 0,3 5 0,-3-5 0,6 2 0,-2-3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2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714 2260 24575,'-8'0'0,"1"-4"0,3 0 0,-3 0 0,3 1 0,-17-1 0,11 0 0,-37 0 0,33 1 0,-53 3 0,48 0 0,-39 0 0,43 0 0,-15 0 0,21 0 0,-9 0 0,7 0 0,-4 3 0,3-2 0,-5 6 0,8-3 0,-12 6 0,12-1 0,-18 15 0,20-10 0,-23 20 0,20-20 0,-31 33 0,24-36 0,-33 52 0,37-52 0,-27 56 0,33-52 0,-16 49 0,21-47 0,-8 51 0,9-50 0,-2 53 0,3-57 0,3 53 0,1-55 0,17 54 0,-10-55 0,26 40 0,-26-41 0,46 31 0,-38-32 0,55 34 0,-55-35 0,65 26 0,-66-27 0,65 19 0,-64-19 0,62 16 0,-57-13 0,63 7 0,-63-12 0,70 5 0,-68-9 0,71 5 0,-72-5 0,69 2 0,-69-3 0,36 0 0,2 0 0,-30 0-2164,52 0 2164,-70 0 0,-1 0 0,1 0 0,0 0 0,7 0 0,2 5 0,-1-4 0,30 4 0,-31-5 0,66 0 0,-63 0 0,27 0 0,-2 0 0,-27 0 0,35 0 0,-1 0 0,-30 0 0,30 0 0,0 0 0,-28 0 1082,32-1 0,9-1-1082,16 1 0,4-2-3392,-11 2 0,-9 2 3392,-36-1-2042,44 0 0,0 0 2042,-39 0 0,35 0 0,2 0 0,-27 0 0,27 0 0,-2 0 0,-35 0 0,35 0 0,0 0 0,-34 0-1103,25 0 0,-2 0 1103,-30 0 0,31 0 0,-11 0 0,-21 0 3668,54 0-3668,-23 0 0,-4 0 0,31 0 0,-66 0 0,61 0 0,-62-4 4706,21 4-4706,-3-7 0,-10-4 0,10 6 4700,-4-12-4700,-23 12 0,24-9 0,-23 9 0,29-8 0,-32 11 0,29-11 0,-31 8 0,21-6 0,-24 4 0,19-4 0,-19 6 0,16-8 0,-10 11 0,12-4 0,-12 6 0,14-7 0,-17 6 0,17-6 0,-17 4 0,14-1 0,-15-1 0,5 2 0,-6 3 0,-1 0 0,0 0 0,1 0 0,6 0 0,-5 0 0,5 0 0,-7 0 0,7 0 0,-5 0 0,9 0 0,-10 0 0,6 0 0,-6 0 0,3 0 0,-4 0 0,1 0 0,-1 0 0,7 3 0,-5-2 0,9 6 0,-10-3 0,9 3 0,-8-2 0,19 4 0,-14-7 0,27 15 0,-25-15 0,44 18 0,-45-18 0,52 12 0,-56-10 0,25 0 0,-8 2 0,-8-5 0,66 11 0,3-7 0,-7 4 0,-12-6 0,-8 1 0,-33 0 0,25-1 0,-2 1 0,-31 0 0,69 3 0,-61-6 0,41 2 0,-44-3 0,15 3 0,-26-2 0,19 2 0,-24-3 0,11 0 0,-13 0 0,3 0 0,-4 0 0,0 0 0,1 0 0,6 0 0,-5-3 0,8-1 0,-12-3 0,5-1 0,1-12 0,-5 9 0,7-10 0,-12 14 0,5 3 0,-5-6 0,2-2 0,1 0 0,0-2 0,7-17 0,-7 15 0,10-50 0,-9 47 0,5-61 0,-6 60 0,0-55 0,-4 56 0,0-41 0,0 47 0,-4-31 0,4 30 0,-23-27 0,14 25 0,-25-18 0,25 25 0,-29-15 0,26 15 0,-15-5 0,0 4 0,14 5 0,-50-13 0,9 4 0,-3 2 0,-15-2 0,54 12 0,-19-5 0,6 4 0,11 2 0,-38-5 0,38 5 0,-41-9 0,43 8 0,-38-8 0,42 10 0,-33-10 0,36 8 0,-30-11 0,30 11 0,-23-11 0,11 5 0,2 0 0,-6-6 0,18 13 0,-8-13 0,8 13 0,-8-9 0,11 6 0,-20-7 0,18 6 0,-25-11 0,25 10 0,-22-15 0,24 15 0,-15-17 0,13 17 0,-6-28 0,9 22 0,-8-31 0,8 30 0,-3-14 0,5 20 0,0-1 0,2 1 0,-2-1 0,3-2 0,-4 1 0,0-5 0,-3-10 0,3 9 0,-3-36 0,6 37 0,-2-39 0,3 40 0,0-44 0,0 43 0,0-50 0,0 50 0,3-54 0,-2 52 0,9-56 0,-8 58 0,11-60 0,-11 54 0,11-54 0,-12 56 0,13-56 0,-13 55 0,12-59 0,-11 56 0,11-56 0,-11 58 0,8-27 0,-6 6 0,0 11 0,3-53 0,-7 31 0,4 0 0,-4 18 0,0 2 0,0 16 0,-4-51 0,0 47 0,-6-54 0,1 56 0,-8-52 0,8 54 0,-18-47 0,19 49 0,-21-43 0,12 27 0,1-8 0,-7 1 0,17 26 0,-15-19 0,12 23 0,-12-19 0,12 19 0,-8-10 0,12 9 0,-5 4 0,9-2 0,-5 5 0,2-6 0,-7 6 0,6-5 0,-5 5 0,-1-9 0,2 8 0,-18-11 0,20 8 0,-23-6 0,23 7 0,-10 1 0,10 3 0,-4 0 0,-1 0 0,1 0 0,0 0 0,0 0 0,-10 0 0,7 0 0,-20 10 0,23-8 0,-26 18 0,22-14 0,-23 11 0,21-8 0,-21 11 0,26-10 0,-21 17 0,27-17 0,-18 17 0,18-13 0,-24 24 0,22-23 0,-32 36 0,28-38 0,-25 37 0,26-41 0,-22 44 0,25-39 0,-22 44 0,27-42 0,-23 54 0,22-52 0,-12 29 0,9-5 0,-2-23 0,-11 73 0,13-66 0,-7 29 0,2-1 0,8-27 0,-7 34 0,-1 2 0,10-32 0,-10 39 0,1 0 0,8-39 0,-9 31 0,1 8 0,8 7 0,-7 1 0,7-15 0,-1-18 0,0-14 0,-3 39 0,6-43 0,-5 28 0,-2-16 0,3-2 0,-5 10 0,6-32 0,-3 29 0,0-28 0,-1 27 0,4-31 0,-6 28 0,8-28 0,-14 22 0,13-24 0,-20 17 0,20-17 0,-23 14 0,19-18 0,-24 17 0,21-20 0,-24 20 0,23-20 0,-29 20 0,27-20 0,-37 23 0,34-22 0,-47 25 0,41-25 0,-20 13 0,1-7 0,22-4 0,-51 11 0,55-12 0,-56 11 0,53-13 0,-53 10 0,49-9 0,-52 0 0,52 0 0,-53-1 0,53-2 0,-56 2 0,55-3 0,-54 0 0,55 3 0,-53-2 0,53 3 0,-59-4 0,8 3 0,9-2 0,5 2 0,6 0 0,27-2 0,-27 1 0,0-1 0,28-1 0,-73 0 0,74 0 0,-31 0 0,0 0 0,26 0 0,-41 0 0,-1 0 0,39 0 0,-31-1 0,2-1 0,36 1 0,-66-9 0,70 9-660,-26-6 660,37 7 0,-2 0 0,1 0 0,-3 0 0,5 0 0,-1 0 0,-1 0 0,-24 0 660,15-3-660,-48-1 0,46 0 0,-46-3 0,51 6 0,-40-2 0,47 0 0,-40-2 0,38 1 0,-16 1 0,17 3 0,4 0 0,-1 0 0,-2 0 0,1 0 0,-1 0 0,-18 0 0,16 0 0,-32 0 0,33 0 0,-20-3 0,22 2 0,-8-2 0,9 3 0,0-4 0,2 3 0,1-2 0,-2 3 0,3-3 0,-6 2 0,8-6 0,-18 7 0,14-7 0,-21 3 0,17 0 0,-14-6 0,15 8 0,-9-8 0,13 6 0,-14-3 0,12-1 0,-17-2 0,15 5 0,-5-5 0,7 9 0,-1-6 0,1 6 0,-1-5 0,1 5 0,0-2 0,-1 3 0,-3 0 0,3 0 0,-3 0 0,4 0 0,0 0 0,2 0 0,2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8 313 24575,'0'-8'0,"0"-3"0,-3 6 0,2-4 0,-3 4 0,4-2 0,0 0 0,0-1 0,0 1 0,10-14 0,-4 14 0,44-30 0,-30 29 0,28-13 0,16 0 0,24-5 0,-9 0 0,4-1 0,-36 12 0,-20 8-627,16-3 627,-34 7 0,5 2 0,-6-3 0,3 4 0,-4 0 0,0-3 0,4-1 627,-3 0-627,0 4 0,-5 1 0,-3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2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24575,'7'0'0,"4"0"0,1 0 0,2 0 0,-2 0 0,35 0 0,-31 0 0,51 3 0,-54-2 0,38 12 0,-39-10 0,29 20 0,-31-17 0,8 12 0,-15-11 0,0 4 0,-2-3 0,-4 16 0,-2-10 0,-6 4 0,7-8 0,-3-6 0,3 0 0,0 6 0,-2-8 0,1 8 0,-9 10 0,5-8 0,-5 22 0,10-24 0,-2 14 0,5-15 0,-3 15 0,4-14 0,4 13 0,3-17 0,28 11 0,-18-16 0,65 6 0,-60-7 0,31 0 0,1 0 0,-27 0 0,68 0 0,-72 0 0,35 0 0,-47-3 0,12 2 0,-22-6 0,6 3 0,-7-3 0,-7-11 0,-1 5 0,-13-15 0,11 18 0,-4-3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0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74 313 24575,'1'3'0,"-2"1"0,-3 3 0,-2 1 0,5-1 0,-16 14 0,14-10 0,-17 13 0,19-16 0,-9 6 0,9-6 0,-6 0 0,7-2 0,-4-2 0,4-3 0,0-8 0,4-2 0,-4-5 0,10 3 0,-8 3 0,11-6 0,-8 9 0,6-2 0,-4 7 0,1 0 0,-1 7 0,-3-2 0,9 22 0,-10-12 0,17 16 0,-18-19 0,21 9 0,-16-15 0,17 10 0,-15-14 0,5 5 0,-7-7 0,1-4 0,-4 0 0,2-7 0,-5 0 0,6-11 0,-6 9 0,5-24 0,-5 21 0,2-48 0,-3 41 0,0-61 0,0 63 0,0-46 0,0 52 0,-3-23 0,-1 28 0,0-10 0,1 15 0,3-6 0,3 7 0,1 1 0,3 3 0,4 0 0,-3 0 0,26-7 0,-24 2 0,36-5 0,-41 2 0,28 4 0,-26 1 0,13 3 0,-11 0 0,11 0 0,-10 0 0,11 0 0,-16 0 0,1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0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24575,'0'7'0,"3"-3"0,-2 3 0,5-6 0,-5 5 0,3-2 0,-1 1 0,-2 1 0,2 2 0,-3 3 0,0 4 0,0 0 0,-7 6 0,6-8 0,-12 21 0,8-19 0,-9 26 0,9-26 0,-2 9 0,7-16 0,0-1 0,3-3 0,1-1 0,4-3 0,-1 0 0,1 0 0,32-3 0,-24 2 0,51-9 0,-53 9 0,36-9 0,-38 9 0,11-2 0,-15 3 0,3 0 0,-3 0 0,-1 0 0,-3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1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24575,'0'7'0,"0"1"0,0-1 0,0 4 0,0-3 0,0 3 0,-4 23 0,0-20 0,-10 49 0,8-45 0,-7 47 0,12-45 0,-2 31 0,3-36 0,0 9 0,0-16 0,0-1 0,3-3 0,2-1 0,-1-3 0,-1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24575,'7'-4'0,"1"0"0,-1 0 0,1 1 0,2 0 0,2-2 0,0 1 0,21-6 0,-16 5 0,64-12 0,-55 11 0,32-5 0,-1 1 0,-28 7 0,25-7 0,2 1 0,-23 7 0,54-10 0,-57 11 0,28-5 0,-43 5 0,16-2 0,-22 3 0,5 0 0,-7 0 0,-3 0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1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24575,'10'0'0,"2"0"0,-1 4 0,0-4 0,-3 4 0,2-4 0,5 0 0,1 0 0,22 6 0,-18-4 0,24 11 0,-30-11 0,7 8 0,-14-6 0,-3 3 0,3 11 0,-6 8 0,2-1 0,-19 19 0,12-28 0,-20 11 0,19-23 0,-2 3 0,4-3 0,-4 4 0,5 2 0,-7-1 0,4-2 0,-9 13 0,5-13 0,-1 17 0,3-19 0,3 5 0,0-6 0,-3 4 0,6-1 0,-5-3 0,5 6 0,-2-5 0,-1 16 0,3-12 0,-2 9 0,6-14 0,2-1 0,2-3 0,14 0 0,-7 0 0,40-13 0,-32 10 0,74-24 0,-69 24 0,69-17 0,-74 19 0,23-16 0,-34 11 0,-3-4 0,-5 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2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156 371 24575,'4'8'0,"0"-1"0,-4 1 0,0-1 0,0 1 0,0 6 0,-4-2 0,-23 26 0,17-22 0,-42 41 0,42-43 0,-21 27 0,24-32 0,3 5 0,0-7 0,1-3 0,-1 0 0,0-11 0,0-1 0,4-4 0,0-2 0,0 6 0,7-19 0,-2 19 0,9-29 0,-9 30 0,11-14 0,-13 14 0,10 3 0,-9 0 0,4 4 0,-1 0 0,0 4 0,1 0 0,-4 3 0,-1 1 0,1-1 0,13 17 0,-10-12 0,26 18 0,-25-21 0,26 9 0,-24-10 0,14-1 0,-15-4 0,1-3 0,-2 0 0,6-3 0,-5 2 0,11-18 0,-14 11 0,11-26 0,-16 24 0,9-34 0,-9 27 0,2-14 0,-3-13 0,0 29 0,0-29 0,0 32 0,0-3 0,0 4 0,0 0 0,-3-6 0,2 7 0,-2-11 0,-10-7 0,6 9 0,-13-25 0,11 29 0,-1-12 0,5 18 0,2-1 0,3 2 0,0 1 0,0-1 0,0 1 0,3 3 0,-2-3 0,6 6 0,7-5 0,-8 2 0,21-4 0,-21 4 0,25-6 0,-20 9 0,19-13 0,-20 13 0,11-6 0,-13 7 0,3 0 0,-4 0 0,-3 3 0,0 2 0,-4-1 0,0-1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3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24575,'4'4'0,"3"-3"0,-3 2 0,4-3 0,-1 0 0,0 0 0,4 0 0,-3 0 0,3 0 0,-7 3 0,0 1 0,-4 4 0,0-1 0,0 1 0,0 9 0,0-4 0,-4 15 0,0-15 0,-3 8 0,3-13 0,0 3 0,1-4 0,2 1 0,-5 3 0,5-3 0,-3 3 0,8-7 0,0-1 0,3-3 0,7 0 0,-5 0 0,19-3 0,-18 2 0,31-6 0,-29 6 0,38-5 0,-33 5 0,47-6 0,-48 3 0,53 0 0,-57 1 0,32 3 0,-35 0 0,1 0 0,-6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3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24575,'7'0'0,"-3"3"0,3-2 0,-3 2 0,4 0 0,-1 1 0,0 0 0,24 13 0,-15-10 0,60 26 0,-51-21 0,27 16 0,-1 1 0,-24-14 0,27 25 0,-1 3 0,-24-13-3392,31 28 0,0 3 3392,-30-22-1513,7 14 1,8 13 0,-9-11 1512,-10-8-1012,3 21 1,7 20 0,-6-14 1011,6 3-677,-12-2 1,3 16 0,-4-13 676,7 11 86,-12-19 0,-1-6-86,-3-15 1361,-8-16-1361,8 0 2448,-11-8-2448,6-3 0,-9 1 0,0 2 0,5 8 0,0 31 0,0-31 0,-14 48 0,5-66 0,-9 18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3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552 0 24575,'-11'0'0,"0"0"0,4 3 0,-1-2 0,4 6 0,-2-6 0,2 2 0,-11 4 0,6-2 0,-21 18 0,15-12 0,-26 23 0,29-23 0,-34 29 0,36-24 0,-40 45 0,37-39 0,-37 56 0,40-55 0,-15 26 0,1 2 0,15-23 0,-14 36 0,-1 1 0,12-35 0,-7 29 0,3-3 0,10-35 0,-12 64 0,16-66 0,-11 66 0,11-62 0,-2 27 0,1 0 0,3-22-1764,0 42 1764,0-54-48,4 6 48,-3-7 0,2 3 0,0-2 0,11 31 0,-4-28 0,14 48 0,-18-53 0,10 46 0,-14-42 0,11 36 0,-11-38 0,11 28 0,-11-33 1760,4 16-1760,-2-8 13,-4 0 0,4-3 0,-4-6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2969 24575,'0'-8'0,"0"1"0,0 0 0,3 2 0,1 2 0,0 0 0,-1-1 0,11-14 0,-11 8 0,27-20 0,-26 16 0,25-17 0,-22 14 0,27-21 0,-23 26 0,36-44 0,-37 44 0,40-51 0,-41 45 0,46-48 0,-40 45 0,18-17 0,2 0 0,-16 15 0,16-14 0,1 0 0,-18 15 0,46-42 0,-50 50 0,43-45 0,-44 48 0,44-53 0,-43 46 0,36-40 0,-38 43 0,31-32 0,-30 34 0,34-30 0,-35 31 0,35-28 0,-31 28 0,25-32 0,-24 32 0,34-45 0,-32 42 0,47-45 0,-51 50 0,26-23 0,-13 15 0,17-23 0,-13 14 0,27-26 0,-49 40 0,40-37 0,-34 37 0,45-38 0,-42 39 0,51-35 0,-55 35 0,52-39 0,-52 38 0,22-18 0,3-6 0,-24 23 0,19-18 0,5-5 0,12-8 0,-1 0 0,19-16 0,-56 48 0,43-41 0,-44 41 0,54-50 0,-50 47 0,23-20 0,1 2 0,-21 23 0,53-42 0,-56 45 0,20-13 0,-12 5 0,-10 6 0,38-28 0,-11-4 0,5 8 0,14-23 0,-41 44 0,35-31 0,-40 33 0,26-19 0,-30 23 0,29-19 0,-28 16 0,35-21 0,-34 17 0,21-14 0,-25 23 0,11-15 0,-11 17 0,5-13 0,-6 14 0,6-11 0,-5 11 0,12-14 0,-12 10 0,11-11 0,-11 12 0,2-5 0,-1-1 0,-2 2 0,0-5 0,2 7 0,-6 2 0,4 2 0,-4 0 0,9-1 0,-10-4 0,10 1 0,-12 3 0,2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24575,'8'0'0,"-1"0"0,1 0 0,-1 0 0,0 0 0,-2 3 0,1-2 0,-2 16 0,4-14 0,9 37 0,-7-27 0,17 41 0,-20-37 0,16 30 0,-21-36 0,18 33 0,-14-31 0,11 34 0,-12-35 0,2 35 0,-4-35 0,1 32 0,0-32 0,0 15 0,-4-19 0,0 3 0,0-4 0,0 1 0,3-4 0,1-1 0,3-3 0,-2 0 0,-2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24575,'0'7'0,"-6"4"0,4 1 0,-8-1 0,6 0 0,0-4 0,1 1 0,-7 9 0,4-7 0,-8 17 0,10-17 0,-3 4 0,6-7 0,-2-3 0,3 3 0,3-3 0,2 3 0,2-6 0,0 2 0,11-3 0,-8 0 0,27 0 0,-22 0 0,50 0 0,-45 0 0,53 0 0,-55 0 0,30 0 0,-35 0 0,18 3 0,-20-2 0,12 6 0,-18-6 0,2 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7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24575,'0'7'0,"0"0"0,0 4 0,0 1 0,0-1 0,-7 10 0,5-8 0,-8 28 0,6-21 0,-6 41 0,5-43 0,-2 43 0,7-48 0,0 40 0,0-39 0,3 36 0,-2-38 0,9 29 0,-8-31 0,8 8 0,-6-12 0,3-2 0,1 1 0,-1-2 0,0-10 0,1 2 0,-4-5 0,6-14 0,-8 12 0,11-15 0,-12 22 0,6-2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24575,'0'8'0,"-3"-4"0,2 6 0,-2-5 0,3 5 0,0 1 0,0-3 0,0 13 0,0-11 0,0 7 0,0-9 0,0-1 0,3-3 0,-2 3 0,6-6 0,0 9 0,-2-5 0,15 12 0,-14-11 0,28 20 0,-22-19 0,25 21 0,-26-16 0,12 6 0,-18-6 0,2-1 0,-4 3 0,-2-5 0,2 5 0,-3-7 0,0 1 0,0 2 0,0 2 0,0-1 0,-3 0 0,-1-7 0,-3-1 0,-1-3 0,1 0 0,-4 0 0,6-3 0,-2 2 0,7-2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24575,'7'0'0,"0"0"0,4 0 0,-3 0 0,3 0 0,13-4 0,-9 4 0,33-7 0,-32 6 0,41-5 0,-43 5 0,36-2 0,-35 3 0,10-4 0,-14 0 0,-7-3 0,-1 3 0,-3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3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24575,'0'8'0,"0"-1"0,0 4 0,0-3 0,0 3 0,0-4 0,0 1 0,3-1 0,2-3 0,-1 3 0,2-3 0,8 7 0,-4-6 0,11 5 0,-13-10 0,13 4 0,-11-4 0,10-4 0,-12 0 0,6-10 0,-9 5 0,9-11 0,-13 11 0,6-15 0,-7 10 0,0-4 0,0 8 0,0 2 0,-3 1 0,-2 3 0,-5 0 0,1 4 0,-8 0 0,8 0 0,-15 0 0,14 0 0,-14 4 0,19 0 0,-9 3 0,14 1 0,-7-1 0,3-3 0,0 3 0,0-6 0,4 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40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1542 24575,'0'-10'0,"0"-2"0,0 1 0,4-7 0,-3 9 0,5-31 0,-5 22 0,9-36 0,-9 38 0,9-44 0,-9 44 0,6-50 0,-6 48 0,9-49 0,-9 44 0,6-29 0,-1-2 0,-4 23 0,8-35 0,1 0 0,-4 37 0,15-68 0,-17 79 0,12-49 0,-15 49-459,8-20 459,-7 24 0,1 3 0,0-1 0,0 1 0,-1 1 0,1-2 0,17-36 0,-7 25 0,14-38 0,-12 43 459,-5-7-459,12-9 0,-15 25 0,19-38 0,-11 29 0,-1-8 0,-1 2 0,-6 18 0,9-20 0,-10 18 0,26-29 0,-25 26 0,22-30 0,-21 33 0,2-15 0,-7 22 0,-4-2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4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24575,'0'11'0,"0"-3"0,0 3 0,0-4 0,0 1 0,0 3 0,0-3 0,0 6 0,0 1 0,0 0 0,0 4 0,0 52 0,0-34 0,0 34 0,0 2 0,0-25 0,5 19 0,1-3 0,-3-30 0,15 52 0,-16-65 0,8 27 0,-9-35 0,2 5 0,-3-11 0,0 0 0,0 1 0,0-1 0,0 1 0,0-4 0,0-1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0:4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1 543 24575,'4'-3'0,"3"2"0,-6-6 0,5 6 0,-2-5 0,0 2 0,3-1 0,-3 2 0,10-7 0,-5 8 0,22-21 0,-20 16 0,30-17 0,-26 15 0,32-15 0,-30 18 0,46-24 0,-50 22 0,53-22 0,-52 20 0,47-17 0,-44 20 0,43-19 0,-46 19 0,47-17 0,-44 18 0,34-10 0,-36 14 0,32-11 0,-34 11 0,41-11 0,-38 12 0,42-13 0,-37 13 0,53-22 0,-53 19 0,55-20 0,-61 19 0,45-12 0,-46 11 0,29-10 0,-32 14 0,23-4 0,-23 2 0,29 0 0,-24 0 0,25-3 0,-27 3 0,26-3 0,-27 3 0,37-3 0,-37 3 0,44-3 0,-39 3 0,36 0 0,-38 4 0,31 0 0,-35 0 0,35 0 0,-34 0 0,37-3 0,-37 2 0,28-2 0,-28 3 0,8 0 0,-9 0 0,2 0 0,-6 0 0,6 0 0,-6 0 0,6 0 0,-5 0 0,1 0 0,-2 0 0,2 0 0,-1 0 0,1 0 0,-5 0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63 212 24575,'-8'0'0,"4"3"0,1 1 0,3 4 0,0-1 0,0 0 0,6 14 0,-1-14 0,19 26 0,-16-25 0,28 16 0,-28-19 0,36 1 0,-32-6 0,45 0 0,-42-3 0,49-18 0,-47 10 0,34-39 0,-39 32 0,14-30 0,-24 34 0,4-26 0,-6 28 0,-13-32 0,6 32 0,-34-23 0,24 25 0,-39-9 0,39 15 0,-13 0 0,19 4 0,3 0 0,-6 0 0,6 0 0,-3 0 0,0 0 0,3 0 0,-39 10 0,30-7 0,-49 26 0,52-20 0,-19 24 0,28-23 0,-2 14 0,7-15 0,0 15 0,0-14 0,0 11 0,0-16 0,0 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1:58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24575,'0'11'0,"0"1"0,4-4 0,-3 5 0,2-5 0,0 15 0,-2-6 0,7 77 0,-7-37-2262,2 25 1,0 23 0,0-17 2261,-3 5 0,1-25 0,0 22 0,0 6 0,-1-5 0,1-19-666,-1-14 0,0 2 666,0 10 0,0 20 0,1 11 0,0 1 0,0-9 0,1-19-1057,2 1 0,0 2 1057,0-1 0,0 20 0,0 13 0,0 5 0,0-4 0,0-12 0,0-20 0,2 7 0,1 2 0,-3-18 0,1 17 0,0 14 0,0 7 0,1 4 0,-1-3 0,0-6 0,-1-12 0,-1-16-801,-1 6 0,-1-15 1,1 15 800,1-1 0,2 18 0,0 11 0,0 5 0,1 1 0,0-8 0,-1-11 0,0-19 0,2 19 0,0-1 0,-3-15 0,0 20 0,0 11 0,-1 4 0,2-5 0,-1-11 0,1-21 0,5 8 0,-1-2 0,-5-3 0,-1 20 0,0 9 0,-1-1 0,0-13 0,1-22 0,2-16 0,0-3 0,-3 20 0,0 17 0,0-1 0,0-22 0,2 7 0,-3 1 0,0 15 0,2-18 0,7-14 0,-5 20 0,0-7 0,1-43 0,-1 16 3484,-5-4-3484,3 2 0,1 0 58,0-6-58,0-12 0,-1 0 0,-2 6 0,2 10 0,-3-12 0,0 10 0,0 0 2350,0-10-2350,0 33 0,0 4 0,0-13 0,0 36 0,0-4 0,0-44 0,0 18 0,0-4 0,0-36 0,0 45 0,0-51 4205,0 41-4205,0-38 0,0 35 0,-3-35 0,-1 44 0,-1-44 0,-5 54 0,9-55 0,-6 45 0,7-47 0,0 44 0,0-43 638,0 43-638,0-40 1897,0 31-1897,0-34 0,0 14 0,0-23 0,0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1:59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24575,'8'0'0,"-1"0"0,1 0 0,-1 0 0,4 0 0,-3 0 0,6 0 0,-6 0 0,6 0 0,-2 0 0,3 4 0,0-3 0,43 4 0,9 1 0,-17-5-1696,17 3 0,26 0 0,4 1 0,-18-2 1696,-24-2 0,5 0 0,10 0 0,21 0 0,14 0 0,6 1 0,-2-1 0,-9 0 0,-17-1-1160,-1 1 1,-14-1 0,19-1 1159,-16 1 0,14 0 0,12 0 0,7 0 0,4 0 0,0 0 0,-3 0 0,-7 0 0,-11 0 0,-14 0 0,20 0 0,-17 0 0,17 0 0,-22 0 0,13 0 0,11 0 0,6 0 0,4 0 0,-2 0 0,-3 0 0,-7 0 0,-11 0 0,-15 0 0,10 0 0,-16 0 0,14 0 0,1 1 0,16 0 0,12 0 0,5 1 0,-1-1 0,-7 1 0,-12-1 0,-18 0 0,10 0 0,-3 0 0,0 1 0,18 1 0,10 1 0,-2-1 0,-12 0 0,-25-1 0,22 0 0,-16 0 0,19 0 0,-3 1 0,-25-2 0,-15-1 0,40 0 0,-4 0 0,-51 0 0,24-2 0,-1 1 0,-34 0 0,67-9 0,-71 8 0,21-4 0,-12 6 0,-16 0 0,32 0 0,-29 0 0,40 0 0,-36 0 0,59 3 0,-57-2 0,74 7 0,-61-7 0,65 4 0,-71-5 0,41 0 0,-54 3 5061,23-2-5061,-18 2 5201,-1 1-5201,-5-3 0,-10 2 0,0-3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1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24575,'0'7'0,"0"1"0,0-1 0,0 1 0,4-1 0,0-3 0,3 3 0,1-3 0,-1 0 0,7-1 0,-5-3 0,12 4 0,-12-3 0,15 2 0,-14-3 0,10-3 0,-15-2 0,8-5 0,-11 1 0,15-8 0,-12 8 0,9-12 0,-9 12 0,-2-8 0,-3 9 0,0-3 0,0 4 0,-3 2 0,-2 2 0,-5 0 0,1 2 0,-1-2 0,2 3 0,1 0 0,-7 3 0,8 1 0,-20 17 0,15-1 0,-11 0 0,15 0 0,4-15 0,3 6 0,0-7 0,0-1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19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24575,'-8'0'0,"4"3"0,-2 1 0,5 4 0,-6 2 0,3-5 0,-3 15 0,-1-10 0,1 8 0,-17 36 0,12-33 0,-4 27 0,0 3 0,5-17 0,3 18 0,0 0 0,-1-22 0,5 53 0,1-68 0,3 45 0,3-50 0,5 36 0,-4-37 0,10 21 0,-13-21 0,9 5 0,-6-10 0,0 0 0,0-4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19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60 24575,'0'11'0,"0"-3"0,0 3 0,0-1 0,0-1 0,0 5 0,-7 37 0,5-30 0,-4 59 0,6-65 0,6 39 0,-4-43 0,8 13 0,1-10 0,8-8 0,-3 4 0,8-17 0,-15 2 0,12-19 0,-15 10 0,13-30 0,-13 27 0,11-46 0,-12 44 0,2-49 0,-7 47 0,0-30 0,0 36 0,-7-18 0,2 23 0,-9-4 0,6 10 0,-9 4 0,8 0 0,-12 0 0,15 4 0,-4 0 0,7 0 0,-1 3 0,0-3 0,1 3 0,3 1 0,0-1 0,0 0 0,0-2 0,0-2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24575,'4'3'0,"0"1"0,-1 3 0,1 1 0,0-1 0,0 1 0,2 2 0,-4-1 0,4 15 0,-6-10 0,0 27 0,-3-22 0,-4 32 0,2-31 0,-5 28 0,9-33 0,-2 12 0,3-19 0,0-1 0,0-3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0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24575,'0'10'0,"0"-1"0,0 8 0,0-5 0,0 3 0,0-1 0,0 14 0,0-9 0,0 49 0,3-11 0,-2 2 0,9 23 0,-9-58 0,9 38 0,-9-47 0,2 9 0,-3-16 0,0-1 0,0 0 0,4-2 0,-4 1 0,4 2 0,-4-4 0,0 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0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24575,'8'0'0,"-1"0"0,1 0 0,-1 6 0,1 3 0,-1-1 0,10 22 0,-10-18 0,19 39 0,-19-31 0,20 41 0,-14-40 0,19 60 0,-18-56 0,3 26 0,-2 0 0,-8-24-1211,8 32 1211,-12-45 0,-2-3 0,5 4 0,-5 0 0,6 3 0,-6-5 0,5 4 0,5 18 0,-5-18 1211,4 33-1211,-10-38 0,-7 12 0,2-20 0,-2-1 0,3-3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1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0 186 24575,'15'-3'0,"-3"-1"0,2 0 0,-3 0 0,4 1 0,7-1 0,-6 0 0,14 0 0,60-12 0,-25 12 0,6-5 0,15-5 0,-14 5 0,0 5 0,8-6 0,16-3 0,-23 3 0,-34 5 0,34-6 0,-6-2 0,-48 8 0,24-5 0,-37 2 0,4 1 0,-10 3 0,0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2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24575,'2'0'0,"0"0"0,5 3 0,0 1 0,-3 0 0,3-1 0,1-3 0,9 7 0,-7-5 0,17 4 0,-20-2 0,16 0 0,-17 3 0,11 1 0,-9-4 0,16 12 0,-16-9 0,28 13 0,-24-11 0,19 5 0,-15-6 0,-2-1 0,-3-3 0,-7-1 0,0 1 0,9 7 0,-7-6 0,15 5 0,-13-6 0,3 0 0,-7 3 0,-1-3 0,-3 3 0,0 0 0,0 1 0,-6 13 0,1-14 0,-19 29 0,17-16 0,-23 26 0,23-22 0,-7 26 0,8-37 0,1 31 0,1-36 0,1 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24575,'0'15'0,"0"-4"0,3 3 0,2-5 0,-1 1 0,-1 1 0,4 1 0,-6 2 0,6-2 0,-1 18 0,-1-17 0,13 27 0,-12-26 0,3 8 0,-2 5 0,-2-19 0,6 22 0,-7-24 0,-1 4 0,-3-6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3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24575,'7'0'0,"1"0"0,-1 0 0,1 0 0,-1 0 0,0 0 0,4 0 0,1 0 0,3 0 0,34 12 0,-26-6 0,43 13 0,-50-14 0,21 8 0,-27-12 0,7 9 0,-10-9 0,-3 2 0,0-3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24575,'0'8'0,"0"-1"0,0 4 0,-3 0 0,2 4 0,-6 0 0,7 3 0,-4-2 0,-4 43 0,6-34 0,-2 48 0,0 4 0,4-31-2032,0 15 1,0-3 2031,0-25 0,0 0-2127,0 16 2127,0-12 0,0 4 0,0 6 0,0-2 0,0 15 0,0 16 0,0-7 0,0-19 0,0 3 0,-1 15 0,-1 19 0,0 6 0,1-6 0,-1-17 0,1-11 0,0 1 0,0 15 0,-1 19 0,0 7 0,1-7 0,0-21 0,0-17 0,2 0 0,2 27 0,2 21 0,1 0 0,0-22 0,0-30 0,1 0 0,0 24 0,2 18 0,-1 1 0,-1-19 0,-1-25 0,-1 1 0,-1 26 0,2 20 0,-2-1 0,-1-22 0,-1 14 0,3-1 0,1 17 0,-1-26 0,-3-34 0,5 30 0,1-4 0,-7-45 0,12 40 0,-11-53 0,5 4 0,-7-9 3536,0-1-3536,3-3 2654,1 0-2654,4-4 0,-1 0 0,0 0 0,1 0 0,-1 0 0,20 0 0,-11 0 0,50-4 0,-46 4-603,28-4 603,-39 4 0,5 0 0,-3 0 0,4-3 0,0 2 0,-4-5 0,3 5 0,-5-3 603,25 4-603,-18 0 0,32 0 0,-33 0 0,22-3 0,-26 2 0,19-5 0,-20 5 0,17-9 0,-17 5 0,7-6 0,-12 7 0,-2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5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24575,'0'8'0,"0"-1"0,-3 4 0,2-3 0,-2 6 0,-1 4 0,4-1 0,-17 41 0,9-26 0,-4 21 0,0 1 0,4-21 0,-5 62 0,12-81 0,-2 33 0,3-37 0,0 8 0,0-11 0,0 0 0,0-2 0,0-2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45 24575,'0'7'0,"0"1"0,0 2 0,0-1 0,0 1 0,-4 21 0,4-18 0,-4 44 0,4-43 0,10 46 0,-4-46 0,21 37 0,-19-40 0,21 13 0,-22-20 0,14 0 0,-10-4 0,-3-4 0,-1 0 0,0-3 0,-6-1 0,12-6 0,-11 5 0,11-15 0,-8 14 0,6-24 0,-4 26 0,1-41 0,-4 38 0,-1-46 0,-3 44 0,0-18 0,0 4 0,-10 11 0,8-12 0,-21 18 0,16 6 0,-17 0 0,15 4 0,-8 0 0,9 0 0,-3 0 0,3 0 0,-6 4 0,9 0 0,-15 10 0,14-9 0,-15 19 0,12-21 0,-1 13 0,6-15 0,4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6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31 108 24575,'-8'0'0,"4"4"0,1 3 0,3 1 0,0 3 0,0 8 0,0-6 0,0 40 0,0-34 0,6 51 0,-4-55 0,18 45 0,-10-50 0,21 30 0,-17-37 0,23 10 0,-25-13 0,18-3 0,-21 2 0,15-25 0,-14 13 0,17-38 0,-17 34 0,11-39 0,-16 42 0,1-47 0,-6 47 0,-6-46 0,-2 46 0,-1-20 0,-10 14 0,-5-4 0,3 0 0,-16 6 0,26 15 0,-23 3 0,24 0 0,-24 10 0,26-4 0,-18 14 0,23-11 0,-13 25 0,11-21 0,-6 37 0,7-37 0,1 41 0,3-41 0,0 31 0,0-34 0,3 11 0,1-17 0,10 0 0,-8-8 0,11-3 0,-16 2 0,6-2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7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22 24575,'-4'4'0,"-3"0"0,6 3 0,-5 1 0,5-1 0,-6 4 0,3-3 0,-10 26 0,8-18 0,-7 35 0,12-32 0,-2 16 0,6-23 0,8 19 0,-2-19 0,15 31 0,-14-34 0,17 31 0,-14-33 0,19 21 0,-18-23 0,19 5 0,-22-10 0,16 0 0,-18 0 0,19 0 0,-18 0 0,18-10 0,-19 5 0,15-19 0,-14 14 0,10-27 0,-12 24 0,6-40 0,-9 35 0,5-39 0,-9 40 0,2-30 0,-3 32 0,-6-26 0,1 29 0,-16-21 0,11 30 0,-20-17 0,19 19 0,-26-6 0,25 7 0,-28 0 0,28 0 0,-21 3 0,23-2 0,-11 6 0,13-6 0,0 5 0,5-2 0,3 4 0,-3-4 0,-1 6 0,0-5 0,0 12 0,4-11 0,0 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8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24575,'0'7'0,"3"-2"0,-2 1 0,6-2 0,-7 4 0,7 16 0,-6-9 0,2 49 0,-3-40 0,0 67 0,0-67 0,1 26 0,-2 1 0,-2-25-1046,2 35 1046,-2-49 0,3 2 0,0-6 0,0 6 0,0 1 0,0 1 0,3 22 0,1-25 0,4 23 0,-4-30 261,-1 8 1,-3-10-1,0-1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2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24575,'0'7'0,"0"0"0,0 1 0,0-1 0,0 1 0,-3 16 0,2-13 0,-2 43 0,3-39 0,0 61 0,0-58 0,10 73 0,-5-69 0,23 47 0,-18-54 0,24 19 0,-23-25 0,23 9 0,-24-14 0,21-1 0,-21-3 0,7 0 0,-9 0 0,-1 0 0,-3-6 0,-1 1 0,4-19 0,-5 13 0,11-36 0,-11 30 0,4-56 0,-6 53 0,0-55 0,0 57 0,-3-43 0,-1 45 0,-14-31 0,8 35 0,-17-22 0,17 28 0,-10-14 0,11 18 0,-5-4 0,6 6 0,-3 0 0,4 0 0,0 0 0,-1 0 0,1 0 0,-1 0 0,1 0 0,-14 0 0,11 0 0,-14 0 0,19 0 0,-2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3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24575,'4'4'0,"0"0"0,-4 3 0,0 7 0,0-5 0,0 9 0,-4 16 0,4-13 0,-7 40 0,6-40 0,-5 40 0,5-44 0,-3 50 0,4-52 0,0 52 0,0-49 0,4 26 0,0-31 0,3 5 0,1-11 0,-1-3 0,-3 3 0,0-6 0,-4 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3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24575,'0'8'0,"0"-1"0,0 1 0,0-1 0,0 1 0,0-1 0,0 0 0,0 4 0,-4-3 0,3 6 0,-9 41 0,9-22 0,-6 21 0,1 0 0,4-20 0,-5 65 0,7-75 0,0 57 0,4-62 0,0 51 0,3-52 0,-3 23 0,0-26 0,2 3 0,-1-9 0,3 5 0,-5-13 0,-3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5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 24575,'8'0'0,"-1"0"0,1 0 0,-1 0 0,1 3 0,-4 11 0,-1-1 0,0 29 0,-2-22 0,2 11 0,-3-20 0,-3-4 0,2 0 0,-5 4 0,5 1 0,-16 16 0,11-13 0,-25 25 0,21-32 0,-37 25 0,32-29 0,-38 12 0,40-15 0,-37 2 0,37-3 0,-34 0 0,35 0 0,-5 0 0,18 0 0,10 0 0,-3 0 0,3 0 0,3 0 0,-5 0 0,5 0 0,26-3 0,-21 2 0,73-2 0,-57 3 0,62 0 0,-69 0 0,45 0 0,-58 0 0,32 0 0,-37 0 0,17 0 0,-17 0 0,14-7 0,-15 2 0,2-9 0,-8 3 0,1-11 0,-3 12 0,2-3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38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24575,'4'4'0,"-1"0"0,1 3 0,-4 1 0,4 2 0,-4-1 0,0 1 0,0 1 0,0 1 0,0 3 0,0-1 0,0 79 0,0-50 0,0 36 0,0-2 0,0-42 0,-1 19 0,2-5 0,2-34 0,8 42 0,-5-42 0,10 20 0,-14-23 0,8 9 0,-10-15 0,4 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4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24575,'7'0'0,"0"0"0,1 0 0,-1 0 0,1 0 0,2 0 0,-1 0 0,8 0 0,-8 0 0,12 0 0,-12 0 0,5 0 0,-7 0 0,1 0 0,-4 3 0,-1 1 0,-3 4 0,0-1 0,0 1 0,0-1 0,7 17 0,-6-1 0,6 33 0,-7-26 0,4 36 0,0 3 0,-2-22-2262,5 31 1,2 26 0,-1-15 2261,-6-39 0,0 3 0,1 22 0,2 21 0,1 9 0,-1-5 0,-1-18-940,-3-2 1,0 3 939,2-4 0,1 20 0,2 9 0,0 0 0,-1-10 0,-2-19 0,-1 4 0,1-1 0,2-8 0,2 17 0,1 8 0,1 0 0,-1-9 0,-2-19-1957,1-1 0,0-5 1957,0 21 0,2 9 0,0-5 0,2 0 0,0-6-1309,-3-2 0,-1 0 1309,1 2 0,1-1 140,2 2 0,-2-18-140,-7-44 19,10 68-19,-12-75 2695,7 51-2695,-6-42 0,2 31 0,-3-28 0,0 17 0,0-31 0,0 29 0,0-30 0,0 44 0,0-43 0,0 33 0,0-36 4100,0 10-4100,0-14 5199,-3-3-5199,-1 0 2725,-4-1-2725,-12-2 177,9 2-177,-34 0 0,35 1 0,-48 7 0,44-6 0,-21 2 0,-2-1 0,23-1 0,-23 3 0,32-2 0,-8-5 0,8 2 0,-6-3 0,1 4 0,1-3 0,-1 5 0,-4-2 0,8 4 0,-11-1 0,19-3 0,-5 0 0,11-11 0,-1-1 0,1-4 0,-4 5 0,-1 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41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24575,'7'0'0,"1"0"0,-1 0 0,1 0 0,-1-3 0,0 2 0,1-2 0,-1 3 0,1 0 0,6 0 0,-5 0 0,18-4 0,-16 4 0,26-4 0,-22 4 0,19 0 0,-20 0 0,3 0 0,-10 0 0,1 0 0,-1 0 0,1 0 0,-1 0 0,0 0 0,-2 0 0,-2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42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24575,'-4'4'0,"-3"0"0,6 3 0,-2 1 0,0-4 0,2 2 0,-2-1 0,-1 2 0,3 0 0,-8 21 0,7-16 0,-11 52 0,8-45 0,-5 43 0,1 4 0,3-31-1610,-1 17 0,2-2 1610,5-25 0,-5 8-1875,1-9 1875,-2 23 0,3-11 0,3 15 0,0 4 0,-2 6 0,1 3 0,0 6 0,0 9 0,-1 16 0,1-20 0,1-18 0,0 27 0,-1 23 0,2-20-5043,7-16 5043,-8 4 0,2 7 0,9-9 0,0-8 1929,-7-10-1929,4 8 0,2 14 0,-2-16 1496,-5-16-1496,11 42 0,0-1 0,-10-46 0,5 22 0,1-1 0,-6-29 6713,4 55-6713,-4-35 0,-1 6 0,-3 11 0,0-51 0,4 46 0,-4-47 0,7 48 0,-6-47 0,5 48 0,-5-51 0,6 49 0,-6-50 0,2 54 0,-3-49 0,7 60 0,-6-56 0,6 52 0,-4-57 0,1 42 0,0-47 0,0 31 0,-4-33 0,0 19 0,3-20 0,-2 11 0,5-13 0,-1 13 0,-1-11 0,-1 20 0,-3-16 0,0 17 0,0-14 0,0 18 0,0-21 0,0 24 0,0-28 0,0 21 0,0-21 0,0 17 0,0-17 0,0 20 0,0-19 0,0 16 0,0-18 0,-3 12 0,2-12 0,-6 5 0,6-6 0,-2 2 0,3-1 0,-3-2 0,2 0 0,-2-3 0,3 3 0,0 1 0,-4 6 0,4-5 0,-4 5 0,4-7 0,0 0 0,4 1 0,-4-1 0,4 1 0,-4-1 0,3 1 0,1-1 0,4 0 0,-4 1 0,6-1 0,-6 1 0,7-4 0,-3-1 0,-1-3 0,0 0 0,1 0 0,3 0 0,7 0 0,-5 0 0,31-3 0,-30 2 0,56-6 0,-54 7 0,31-4 0,-5 4 0,-20 0 0,42 0 0,-44 0 0,28 0 0,-33 0 0,19 0 0,-15 0 0,1 0 0,11 4 0,-21-4 0,18 4 0,-19-4 0,8 0 0,-9 0 0,0-4 0,-5 0 0,-3-6 0,0 1 0,0-1 0,0 5 0,0 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55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24575,'-8'0'0,"1"3"0,3 1 0,-3 3 0,6 1 0,-2 3 0,3 0 0,-7 27 0,6-21 0,-9 47 0,9-49 0,-2 42 0,3-45 0,0 25 0,3-27 0,1 14 0,4-18 0,6 14 0,-9-15 0,12 9 0,-12-9 0,12-2 0,-8-3 0,9 0 0,-10 0 0,-1-3 0,0 2 0,-3-6 0,3 6 0,1-2 0,-4 0 0,6-5 0,-8 0 0,11-13 0,-8 12 0,5-22 0,-5 20 0,1-19 0,-5 20 0,2-7 0,-3-4 0,0 0 0,0-2 0,0 6 0,-6 3 0,-3 1 0,-2 2 0,0 4 0,4 7 0,-1 0 0,1 0 0,-1 0 0,1 0 0,0 0 0,2 4 0,-1-4 0,2 4 0,0-1 0,0-2 0,4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55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24575,'4'4'0,"-1"0"0,-3 3 0,0 1 0,0-1 0,0 1 0,0 22 0,0-17 0,0 41 0,0-41 0,-3 51 0,2-49 0,-9 72 0,9-68 0,-9 74 0,9-76 0,-2 54 0,3-58 0,3 31 0,1-30 0,0 10 0,-1-12 0,-3 5 0,0-8 0,0 5 0,0-6 0,0 2 0,0-5 0,0 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55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24575,'0'8'0,"0"-1"0,0 1 0,0 2 0,0-1 0,0 1 0,0 18 0,0-16 0,0 38 0,0-36 0,-3 49 0,2-44-647,-2 26 647,3-31 0,0 1 0,0-3 0,0-1 0,0 6 0,0-7 0,0 10 0,0 8 0,0-12 647,0 25-647,0-31 0,0 8 0,0-15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5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24575,'8'0'0,"-1"0"0,4 0 0,0 0 0,1 0 0,12 0 0,-13 0 0,39-7 0,-32 6 0,37-12 0,-41 11 0,17-8 0,-22 9 0,8-2 0,-8 3 0,1 0 0,-2 0 0,-1 0 0,1 0 0,-4 3 0,-1 1 0,0 0 0,-2 3 0,6 4 0,-6-2 0,2 21 0,-3-18 0,0 46 0,0-42 0,0 49 0,0-52 0,0 47 0,0-41 0,0 52 0,0-49 0,0 49 0,0-50 0,0 54 0,0-52 0,0 64 0,0-65 0,0 64 0,0-69 0,0 74 0,0-68 0,0 69 0,0-69 0,0 59 0,0-62 0,0 75 0,0-72 0,0 68 0,0-61 0,3 46 0,-2-46 0,2 51 0,-3-60 0,0 29 0,0-5 0,0-22 0,0 58 0,0-58 0,-3 61 0,2-60 0,-3 34 0,0 2 0,3-29 0,-2 33 0,1 1 0,2-30 0,0 21 0,0 0 0,0-21 0,-2 19 0,1-3 0,0-29 0,-6 65 0,6-68-930,-5 32 930,5-38 0,-6 8 0,7-10 0,-4 11 0,4-6 0,0 3 0,-3 21 0,2-22 0,-5 53 0,5-52 0,-3 45 0,4-51 0,-3 44 0,-1-40 0,-3 41 0,2-38 0,-1 37 0,5-39 930,-2 39-930,3-44 0,0 27 0,0-30 0,0 14 0,0-12 0,-4 13 0,4-8 0,-7 21 0,6-23 0,-5 36 0,5-38 0,-3 34 0,4-32 0,0 16 0,0-19 0,0 6 0,4-10 0,-3 13 0,2-8 0,-3 15 0,0-15 0,3 34 0,-2-29 0,9 50 0,-8-50 0,11 39 0,-12-45 0,9 19 0,-9-23 0,2 3 0,-3-4 0,0 1 0,0-1 0,0 1 0,-3-4 0,-1-1 0,-20 4 0,13-2 0,-27 9 0,28-9 0,-18 8 0,19-8 0,-5 5 0,7-5 0,0 1 0,-1-2 0,1 0 0,-1 0 0,4-1 0,-2-2 0,1 2 0,-2-3 0,3 0 0,1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59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24575,'7'0'0,"1"0"0,-1 0 0,1 0 0,6 0 0,-5 0 0,38 0 0,-28 0 0,48 0 0,-49 0 0,39 7 0,-44-5 0,44 4 0,-40-6 0,18 0 0,12 0 0,-27 0 0,54 0 0,-53 0 0,34 0 0,-37 0 0,20 0 0,-21 7 0,1-6 0,-11 6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2:59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24575,'7'0'0,"1"0"0,2 0 0,-1 0 0,1 0 0,-2 0 0,3 0 0,-3 0 0,3 0 0,6 0 0,-4 0 0,28 0 0,-24 0 0,50 0 0,-51 0 0,71 0 0,-66 0 0,57-3 0,-61 2 0,40-2 0,-40 3 0,24 0 0,-28 0 0,27-7 0,-26 6 0,13-6 0,-24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24575,'0'15'0,"-4"-3"0,0 5 0,0-8 0,1 9 0,3 13 0,0-11 0,-3 37 0,2-36 0,-3 34 0,4-40 0,0 22 0,0-27 0,0 21 0,0-20 0,0 9 0,0-16 0,0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0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24575,'8'0'0,"-1"0"0,-3-3 0,3 2 0,-3-2 0,3 3 0,1 0 0,12 0 0,-6 0 0,46 0 0,-40 3 0,48 1 0,-52 0 0,16-1 0,-5 1 0,-16-3 0,17 2 0,-20-3 0,-1 0 0,-3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01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24575,'0'11'0,"0"-3"0,-3 0 0,2-2 0,-2-2 0,-1 4 0,4-1 0,-10 21 0,8-16 0,-11 48 0,11-41 0,-11 67 0,8-61 0,1 51 0,1 6 0,-1-34-2262,2 26 1,1 21 0,-1-19 2261,1-13 0,-2 11 0,-1 18 0,2-20-353,0-17 353,1 27 0,-1 23 0,0-20-4420,2-14 4420,1 14 0,-2 15 0,-1-11 0,-1 6 0,1 2-986,1 0 1,1 1 0,-1 2 985,-1-19 0,0 1 0,0 1 0,0 2 0,1 18 0,0 7 0,1-8 0,2-22 0,6 9 38,-5 9 0,1 1-38,8-1 0,-7-61 1496,1 21 1,-2 3-1497,1-1 0,3 7 0,5 15 0,-11-65 0,8 31 0,-10-40 0,0 3 4476,4-4-4476,0 4 6693,0-3-6693,-1 3 275,-3 3-275,0-5 0,0 12 0,0-12 0,0 5 0,3-10 0,2-1 0,2-3 0,0 0 0,1 0 0,-1 0 0,1 0 0,12 0 0,-6 0 0,34 0 0,-27 0 0,43 0 0,-42 0 0,22 0-411,-31 0 411,4 0 0,-9 0 0,10 0 0,-6 0 0,6 0 0,31 0 0,-25 0 0,63 0 0,-67 0 0,45 0 0,-53 0 0,15 0 0,-19 0 411,3 0-411,3 0 0,-5 0 0,5-3 0,-6 2 0,-4-2 0,-1 3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09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24575,'0'7'0,"0"1"0,0-1 0,0 1 0,0 2 0,0-2 0,-6 26 0,4-20 0,-11 39 0,11-40 0,-4 48 0,6-43 0,-4 53 0,3-49-673,-2 23 673,3-31 0,0 1 0,0 0 0,0 0 0,0 3 0,0-2 0,0 2 0,0 44 0,0-35 0,0 68 0,0-75 0,3 47 0,2-50 0,5 21 0,-5-26 168,5-1 0,-9-8 0,2-3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1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24575,'8'0'0,"-1"0"0,1 0 0,-1 0 0,0 0 0,8 4 0,-6-3 0,21 8 0,-18-4 0,12 3 0,6 2 0,-13-9 0,34 19 0,-26-3 0,2 2 0,-7 9 0,-15-18 0,5 20 0,-6-19 0,3 29 0,-6-24 0,2 15 0,-3-19 0,0 12 0,0-13 0,-13 19 0,3-20 0,-28 24 0,19-23 0,-32 26 0,34-29 0,-30 22 0,36-24 0,-30 15 0,30-16 0,-20 8 0,22-11 0,-8 7 0,12-4 0,-2 2 0,7 0 0,4-2 0,0-2 0,0 0 0,29 1 0,-22 0 0,22 0 0,5-1 0,-24-2 0,27 2 0,-30-3 0,4 0 0,8 5 0,-6-4 0,6 4 0,-8-5 0,-1 3 0,41 2 0,-30 2 0,67 4 0,-71-6 0,37 8 0,-51-8 0,9 9 0,-15-6 0,2-1 0,-3-3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11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24575,'0'15'0,"0"0"0,0-4 0,0 3 0,0-5 0,0 5 0,0 4 0,0-2 0,0 6 0,0 22 0,0-21 0,0 57 0,0-52 0,0 43 0,0-51 0,6 34 0,-4-41 0,5 18 0,-4-24 0,1 0 0,0 1 0,3-4 0,-3-1 0,0-3 0,-1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1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24575,'12'0'0,"-1"0"0,-1-3 0,-2 2 0,3-2 0,3 3 0,-5 0 0,15 0 0,-14 0 0,24 0 0,-22 0 0,21 0 0,-19 0 0,17 0 0,-17 0 0,7 0 0,-14 0 0,0 0 0,1 3 0,6 8 0,-5-6 0,12 12 0,-12-12 0,5 6 0,-7-4 0,1-3 0,-4 3 0,-1-3 0,0 0 0,-2 3 0,2-3 0,1 0 0,-4 2 0,10 15 0,-8-6 0,13 44 0,-13-33 0,14 66 0,-14-62 0,5 35 0,1 0 0,-3-32-3392,1 63 0,-1 4 3392,-1-49 0,1 11 0,3 23 0,-1 2 0,-1-17-714,0 20 714,1-12 0,4 21 0,0 1 0,-4-21 0,-6-27 0,1-1 0,2 18 0,3 15 0,0-1 0,-2-18 0,-2 12 0,4 10 0,2 20 0,-2-22 0,-3-19 0,2 19 0,2 19 0,0-22 0,-1-23 0,1 6 0,0 15 0,0-17-2893,0-12 2893,-1-1 0,-1 4 0,-3 26 0,-2-43 939,3 20 1,-1-3-940,-2-29-815,5 54 815,-5-58 0,9 40 0,-8-24 0,8-2 3199,-10 2-3199,4-31 3739,-4 12-3739,0-11 2389,0 0-2389,0 1 0,0-1 0,0 1 0,0-1 0,-4-3 0,0 0 0,-6-1 0,1-2 0,-11 5 0,6-2 0,-7 4 0,6-4 0,-10 3 0,8-3 0,-27 0 0,27-1 0,-33-3 0,41 0 0,-14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13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24575,'4'-4'0,"0"0"0,3 4 0,1 0 0,-1-3 0,14-1 0,-11 0 0,41 0 0,-25 0 0,57 2 0,-51-2 0,49 4 0,-59 0 0,39 0 0,-45 0 0,31-4 0,-35 3 0,15-2 0,-19 3 0,3 0 0,-7-3 0,-1-1 0,-3-4 0,0-2 0,0 5 0,0-2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13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24575,'0'8'0,"4"-4"0,-3 2 0,5-5 0,-2 6 0,7-6 0,-3 5 0,13-2 0,-11 1 0,17 4 0,-17-7 0,17 11 0,-14-11 0,2 8 0,-2-6 0,2 10 0,-2-5 0,5 2 0,-14-5 0,3-5 0,-7 6 0,4-3 0,-1 0 0,-2 3 0,5-3 0,-5 3 0,9 4 0,-8-3 0,8 3 0,-10-4 0,4 1 0,-1-4 0,-2 2 0,2-1 0,0-1 0,-2 2 0,6-2 0,-6 4 0,2-1 0,-3 1 0,0-1 0,0 1 0,0-1 0,0 0 0,0 4 0,0-3 0,0 10 0,0-9 0,-3 18 0,-1-16 0,-7 19 0,3-20 0,-13 24 0,11-26 0,-17 35 0,17-30 0,-17 25 0,20-25 0,-13 14 0,19-17 0,-12 14 0,11-15 0,-5 8 0,7-9 0,0 3 0,0-7 0,0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15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24575,'0'8'0,"0"-1"0,0 1 0,4-1 0,-4 0 0,4 17 0,-4-12 0,0 51 0,0-42 0,0 38 0,0 5 0,0-24-3392,0 52 0,0 0 3392,0-45-1513,0 16 1,0 15 0,0-15 1512,0-17-1012,0 26 1,0 20 0,0-17 1011,0-12-508,3 4 1,3 22 0,1 2 0,-1-19 507,7 19 0,-3-19 0,3 24 0,2 9 0,-1-5 0,0-20 0,5-7 0,-1-2 0,-3 11 0,-1 17 0,0-3 0,-1-19 0,3-26 0,-3-5 0,-6 21 0,-2-2 0,2 9 350,1 11-350,-6-15 0,13-1 0,-7 20 0,-2 23 0,-1-14 0,1-35 0,0 1 0,2 23 0,2 19 0,-1-1 0,-3-24 0,-2 8 0,7-23 0,4 9 0,-4-12 2202,-6 4-2202,12 22 0,1-2 0,-9-37 0,-1 14 0,3 16 0,-2-16 311,3-13-311,-6 20 0,2 9 0,4-15 0,1 2 0,-8-2 0,-1 4 0,1-1 0,9 15 0,1 2 0,-6-3 0,-2 6 0,-1-20 2629,2-15-2629,3 40 0,0-2-2025,-6-49 2025,7 53 0,-8-80 2843,0 7-2843,-4 3 0,5 8 0,-1-8 0,2 20 0,2-17 5155,-4 12-5155,5 11 0,1 2 0,-3-10-1719,1 20 1,1 17 0,-2-15 1718,-5-15-792,8 50 1,-1-3 791,-6-56-900,1 20 1,3 18 0,-2-11 899,-3 9 0,4-7 0,1 8-176,0 12 1,2 5 175,-2-16 0,2 3 0,-1-1 0,-2-6 0,0 0 0,0 4 0,4 5 0,1 8 0,-1-5 0,-2-18 0,-3 10 0,11 2 0,5 16 0,-4-20 2860,-10-19-2860,10 7 0,5 15 0,-6-18 4277,-10-19-4277,16 48 0,-1-2 6396,-16-52-6396,12 42 0,2-2 0,-12-48 0,5 23 0,0-1 0,-4-31 0,6 57 0,-9-62 1173,8 42-1173,-11-45 0,11 22 0,-11-25 0,8 15 0,-10-15 0,4 5 0,-4-9 0,0-2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16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0 786 24575,'8'0'0,"-1"0"0,1-3 0,6 2 0,-5-6 0,5 6 0,13-8 0,-11 7 0,55-15 0,-39 15 0,64-21 0,-63 20 0,26-8 0,0 0 0,-28 6 0,36-4 0,0 1 0,-39 2 0,35 0 0,0-1 0,-34 3 0,48-1 0,18 1 0,-7-2 0,-1 0-733,-3 3 0,7 0 733,-11-2 0,11-2 0,-3 1 0,-15 1-3149,-18 3 0,-3 0 3149,16-4 0,7-3 0,-13 4-2896,4 3 2896,-13-2 0,16-4 0,0 6 0,0-6 0,1 8 0,-1 0 0,11-6 0,19-3 0,-9-1 0,-25 3 0,5-1 0,6 0 0,18 0 0,7-1 0,-8 0 0,-18 0 0,-11-2 0,0 1 0,8 5 0,18 1 0,5 0 0,-4 0 0,-19-1 0,-6-4 0,0 0 0,17 3 0,21 2 0,8 0 0,-6 0 0,-19-1 0,-8-1 0,2-1 0,-8 2 0,18-1 0,9 0 0,-1 1 0,-10 0 0,-17 1 0,-2 3 0,0-2 0,0-2 0,18-3 0,8-1 0,0-1 0,-10 2 0,-20 2 0,-13 3 0,0-1 0,23-5 0,22-3 0,7-1 0,-8 1 0,-23 2 0,21-4 0,-10 3 0,24-3 0,0 0 0,-22 1 0,-33 2 0,-1 1 0,20-1 0,16-1 0,-2 1 0,-20 2 0,2-3 0,26-1 0,-10 2 0,-58 9 0,27-3 0,-1-1 0,-30 1 0,30 4 0,-1-2 0,-32-3 0,75 2 0,-75-1 0,64-4 0,-60 7 757,27-5-757,5 4 0,-23 2 2619,27-1 1,8 1-2620,31 1 0,1 0 0,-37 0 0,-9 0 0,-28 0 3693,30 0-3693,-42 0 0,-2 0-102,3 0 102,7 0 0,2 0 0,8 0 0,0 0 0,18 4 0,4 2 0,-4-4-2143,12 4 0,14 4 1,-14-4 2142,-5-3-1934,40 9 0,-3-1 1934,-53-9-1310,38 6 0,-2 0 1310,-44-6-606,27 3 1,-2 0 605,-38-4 1746,53 2-1746,-55-3 2600,46 0-2600,-46 0 3302,32 0-3302,-38 0 741,18 0 0,-24 0 0,4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1 24575,'0'11'0,"0"-3"0,0 3 0,0-1 0,0-2 0,0 3 0,0-3 0,0-1 0,0 0 0,0 8 0,0-3 0,0 23 0,0-16 0,-3 25 0,-1-32 0,-10 24 0,5-29 0,-5 11 0,-13-5 0,14-7 0,-47 4 0,21-6 0,-10-4 0,-2-14 0,32 8 0,-36-35 0,41 28 0,-26-30 0,38 32 0,-8-16 0,10 18 0,0-9 0,3 13 0,8-1 0,-2 6 0,12 0 0,-12 0 0,18 0 0,-13 0 0,34 0 0,-31 0 0,44 0 0,-44 0 0,27 0 0,-27 3 0,4 1 0,-9 0 0,-1-1 0,-7 1 0,-1 0 0,-3 3 0,0 1 0,0-1 0,0-3 0,0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19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24575,'0'8'0,"0"-1"0,3 0 0,-2 1 0,2-1 0,-3 1 0,4-4 0,-3 2 0,2-1 0,-3-1 0,0-1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24575,'8'0'0,"-1"0"0,0 0 0,1 0 0,-1 0 0,1 0 0,-1 0 0,1 0 0,-1 0 0,4-4 0,-6 0 0,18-3 0,-19-1 0,26 1 0,-21-1 0,19 1 0,-18 0 0,13 2 0,-17 2 0,5 3 0,-8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2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24575,'8'0'0,"-1"0"0,1 0 0,-1 0 0,-3-3 0,3 2 0,4-5 0,-2 5 0,18-2 0,-16 3 0,22 0 0,-22 0 0,20-7 0,-21 5 0,10-4 0,-12 6 0,0 0 0,-5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4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24575,'0'8'0,"0"-1"0,0 1 0,0-1 0,0 1 0,0 2 0,3-2 0,-2 3 0,6-7 0,-6 3 0,18-3 0,-11 0 0,19-1 0,-14-3 0,8 0 0,-9-3 0,2-1 0,-6-3 0,-1-4 0,1 6 0,-4-8 0,-1 8 0,-3-6 0,-3 7 0,-1 1 0,-4 3 0,1 0 0,-1 0 0,-2 3 0,1-2 0,-1 9 0,6-5 0,-6 12 0,8-8 0,-5 12 0,7-12 0,0-2 0,0-8 0,4-6 0,-3-1 0,2 1 0,-6 3 0,-2 1 0,-2 3 0,6 0 0,5 0 0,1-4 0,2 0 0,-7-3 0,3-4 0,-2 3 0,2-10 0,-3 9 0,0-8 0,-3 12 0,-1-1 0,-4 6 0,1 0 0,0 0 0,-4 3 0,6 1 0,-2 10 0,7-5 0,0 8 0,0-8 0,0 1 0,4-6 0,0 0 0,6-4 0,2 0 0,-4-4 0,-1 0 0,-7-3 0,0 0 0,0-1 0,-3 4 0,2 1 0,-3 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4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24575,'0'10'0,"-3"-1"0,2 5 0,-2-3 0,3 4 0,-4 0 0,-8 41 0,6-23 0,-3 15 0,0 2 0,2-9-3392,0 30 0,-2 2 3392,-2-21-2149,5 33 1,2-3 2148,-1-44-918,6 23 1,2-4 917,1-35-1109,18 66 1109,-8-71 2085,26 47-2085,-22-51 3904,20 21-3904,-24-29 0,3 9 3020,-10-14-3020,-3 4 2657,4-4-2657,-4-7 2359,-1 2-2359,0-2 0,-2 3 0,2 4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24575,'0'15'0,"3"-10"0,-2 12 0,2-6 0,0 2 0,-2 27 0,3-26 0,-4 23 0,0 5 0,6 6 0,-4 3 0,14 20 0,-10-48 0,11 48 0,-12-50 0,12 47 0,-15-50 0,12 29 0,-10-37 0,0 4 0,-1-11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24575,'0'8'0,"0"-1"0,0 0 0,0 1 0,0-1 0,0 4 0,0-3 0,0 13 0,0-8 0,0 8 0,0-9 0,-10 15 0,7-15 0,-13 25 0,11-30 0,-3 16 0,5-21 0,3 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24575,'4'-3'0,"2"2"0,-2-2 0,4-1 0,-1 0 0,4 0 0,-3 1 0,6 3 0,-5 0 0,8 0 0,-8 0 0,15 0 0,-11 0 0,25 7 0,-22-6 0,27 22 0,-31-15 0,15 19 0,-22-15 0,5 3 0,-9-4 0,5 0 0,-5 0 0,3 1 0,-4 2 0,3 4 0,-2-2 0,2 19 0,-3-20 0,-7 25 0,2-28 0,-25 32 0,21-32 0,-37 38 0,33-36 0,-25 29 0,28-32 0,-6 16 0,15-18 0,-2 5 0,9-10 0,-1 0 0,6-4 0,10 0 0,-11 0 0,44 0 0,-35 0 0,67-4 0,-61 4 0,50-4 0,-58 4 0,23 0 0,-30 0 0,11-3 0,-13 2 0,-1-5 0,-3 1 0,-1 1 0,-2 1 0,2 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8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24575,'8'0'0,"-1"0"0,1 0 0,-1 0 0,0 3 0,11 1 0,-5 4 0,25 3 0,-19-3 0,29 12 0,-33-13 0,13 10 0,-1 0 0,-15-3 0,38 38 0,-33-33 0,34 49 0,-36-53 0,23 52 0,-29-49 0,12 53 0,-16-52 0,2 61 0,-7-59 0,-4 66 0,4-63 0,-14 57 0,12-62 0,-11 51 0,12-52 0,-2 33 0,3-37 0,0 20 0,-24-7 0,19-5 0,-18-3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24575,'8'-3'0,"-1"-2"0,0 1 0,1 1 0,-1 0 0,7-1 0,-1-4 0,28-6 0,-24 8 0,30-13 0,-39 13 0,11-8 0,-18 10 0,3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6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24575,'8'4'0,"2"-1"0,-1-3 0,1 0 0,-2 0 0,-1 0 0,4 0 0,1 0 0,-1 0 0,0 0 0,23 0 0,-20 0 0,67-3 0,-58 2 0,56-2 0,-63 3 0,38 0 0,-38 0 0,29 0 0,-31 0 0,10 0 0,-23 0 0,2 0 0,-7-4 0,-6 3 0,5-2 0,-6 3 0,7-3 0,-3 2 0,3-2 0,-3-1 0,3 4 0,0-4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1 276 24575,'10'-8'0,"-5"1"0,5 3 0,-6-3 0,1 3 0,1-4 0,-2 4 0,0-2 0,3 2 0,-3 0 0,0-3 0,19-10 0,-14 9 0,31-25 0,-32 26 0,25-17 0,-26 16 0,14-6 0,-17 5 0,10-5 0,-13 6 0,16-9 0,-11 4 0,8 2 0,-10-2 0,6 8 0,-9-3 0,6 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9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0 231 24575,'9'-8'0,"-3"1"0,-2 3 0,0-3 0,0 3 0,2-4 0,-1 1 0,-1 0 0,15-11 0,-11 8 0,26-20 0,-24 22 0,24-21 0,-23 22 0,23-23 0,-27 19 0,20-13 0,-25 19 0,8-2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2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24575,'27'-16'0,"-2"-4"0,-17 15 0,5-6 0,-5 4 0,0-1 0,2 4 0,-5-6 0,5 9 0,-2-9 0,13-1 0,-8 2 0,19-15 0,-18 14 0,13-11 0,-18 16 0,2-4 0,-8 8 0,-3-3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30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24575,'7'-4'0,"0"0"0,1 1 0,-4-1 0,3 0 0,0-3 0,5 3 0,2-3 0,8-7 0,-6 8 0,3-14 0,-5 18 0,-9-12 0,8 10 0,-5 0 0,0-6 0,2 9 0,7-19 0,-6 17 0,20-21 0,-21 19 0,14-13 0,-15 10 0,1 1 0,-6 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30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24575,'7'-4'0,"0"0"0,1 0 0,-1 1 0,4 3 0,1-3 0,2-2 0,24-5 0,-17 5 0,40-8 0,-40 11 0,58-13 0,-58 10 0,57-7 0,-63 7 0,22 2 0,-29 3 0,6-3 0,-6 2 0,3-2 0,-4 3 0,1 0 0,-1 0 0,1 0 0,-4 3 0,-1 1 0,-3 4 0,0-1 0,3 0 0,-2 1 0,2 9 0,-3-4 0,0 25 0,-3-25 0,-8 49 0,6-48 0,-15 56 0,17-53 0,-7 38 0,10-40 0,0 29 0,0-33 0,0 27 0,0-28 0,-3 27 0,2-22 0,-2 7 0,3-16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3:3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8 135 24575,'-4'3'0,"0"1"0,4 3 0,0 1 0,0-1 0,0 1 0,0-1 0,4 4 0,0-3 0,20 3 0,-16-4 0,38-3 0,-32 0 0,27-4 0,-28 0 0,31 0 0,-27 0 0,37-7 0,-35 2 0,26-12 0,-27 8 0,10-5 0,-16 10 0,-5-3 0,0 3 0,0-4 0,-2 1 0,12-10 0,-15 7 0,11-17 0,-12 17 0,2-14 0,-3 15 0,-6-9 0,1 10 0,-16-3 0,11 7 0,-20 1 0,19 3 0,-26 0 0,22 0 0,-26 13 0,26-6 0,-15 17 0,24-15 0,-11 18 0,16-16 0,-6 16 0,7-18 0,3 5 0,1-10 0,10-1 0,-4-3 0,4 0 0,-7 0 0,0 0 0,1 0 0,-4 0 0,-1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6:1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2247 24575,'0'-10'0,"0"-2"0,3 1 0,1 0 0,1 0 0,1 0 0,2-8 0,33-58 0,-22 43-2262,14-17 1,11-13 0,-8 12 2261,-7 15 0,20-18 0,15-14 0,-13 15-111,-17 21 111,22-15 0,17-14 0,-14 13 0,-13 14 0,19-10 0,18-11 0,-16 12-471,-10 8 471,21-11 0,20-11 0,-18 12 0,-15 10 0,-1 2 0,20-12 0,0 2 0,-21 13 0,-4 8 0,21-11 0,21-10 0,-23 13 0,-30 17 0,17-6 0,15-5 0,-16 5 0,-19 6 0,30-4 0,24-3 0,-19 6-2424,-20 4 2424,6-2 0,13-3 0,-17 5 2020,-22 8-2020,40-10 0,-51 13-2156,48-8 2156,-44 7 0,30-12 0,-5 12 0,-3 1 0,-11-5 0,37 3 0,-4 1 0,-48 0 0,23-1 0,-1 1 0,-31 1-898,60 0 898,-64 0 1049,54 6-1049,-52-4 0,46 11 0,-46-11 0,64 11 0,-61-12 0,68 16 0,-66-15 2758,38 12-2758,-39-14 2885,3 4-2885,-11-4 2160,-6 0-2160,-1 0 1972,1 0-1972,-1 0 0,0 0 0,1 0 0,-1 0 0,1 0 0,-1 0 0,1 0 0,-4-4 0,-4 0 0,-1-3 0,-16-17 0,14 12 0,-33-41 0,23 38 0,-19-29 0,-3-2 0,14 25 0,-24-36 0,1-1 0,26 36 0,-25-30 0,-1 2 0,25 33 0,-46-50 0,53 54 0,-24-17 0,29 25 0,-7-5 0,7 9 0,6 1 0,-2 4 0,3 7 0,0 1 0,-5 69 0,-1-42-2262,-4 44 1,-4 29 0,2-16 2261,0 3 0,-3-17 0,-5 24 0,-1-2 0,4-24 0,-3 3 0,1-13 0,-3 11 0,3-19 0,6-26 0,-12 57 0,23-75 0,-8 29 0,10-30 6784,0 2-6784,3-9 0,1-6 0,4-4 0,-1-7 0,-3 2 0,6-12 0,-1 8 0,29-42 0,-21 32 0,13-22 0,0 1 0,-13 20 0,15-20 0,1 3 0,-12 25 0,14-27 0,-1 1 0,-12 27 0,38-56 0,-45 57 0,26-34 0,-31 34 0,18-21 0,-19 21 0,8-10 0,-9 15 0,6-8 0,-5 11 0,5-5 0,-9 4 0,4 2 0,-4-2 0,-1 0 0,2 2 0,-2-3 0,1 1 0,4-1 0,-7-3 0,15-11 0,-12 12 0,16-21 0,-12 17 0,18-21 0,-16 20 0,20-28 0,-18 33 0,18-37 0,-20 35 0,12-16 0,-21 16 0,8 4 0,-10-2 0,7 5 0,-6-2 0,2 3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33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24575,'0'7'0,"0"1"0,0-1 0,0 1 0,3-1 0,-2 1 0,6-4 0,0 12 0,1-9 0,3 13 0,-7-11 0,3 11 0,-6-10 0,5 14 0,-2-15 0,0 8 0,0-8 0,2 1 0,-4-2 0,5-1 0,-4-3 0,1 6 0,0-5 0,-1 6 0,-3-4 0,4 1 0,-3-1 0,2 1 0,0-4 0,-2 2 0,2-1 0,-3 5 0,0-1 0,0 1 0,4-6 0,0 3 0,3-3 0,-3 0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2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 24575,'-7'0'0,"0"0"0,-1 0 0,1 0 0,-1 0 0,-2 6 0,1-4 0,-1 11 0,2-11 0,4 8 0,-3-9 0,7 5 0,-10-2 0,1 4 0,1-1 0,-15 7 0,19-5 0,-32 25 0,27-25 0,-28 37 0,27-40 0,-8 21 0,5-7 0,7-8 0,-11 25 0,9-26 0,-13 39 0,8-15 0,-2 10 0,8 16 0,7-42 0,0 54 0,0-57 0,10 41 0,19-16 0,-9-9 0,10 1 0,-22-29 0,-1-4 0,17 0 0,-9 0 0,30-10 0,-26 7 0,40-13 0,-41 14 0,37-11 0,-40 11 0,20-8 0,-19 10 0,6-10 0,-11 8 0,10-14 0,-15 10 0,21-15 0,-21 12 0,15-12 0,-16 16 0,2-5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20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24575,'8'-4'0,"-1"1"0,1-1 0,6 3 0,-2-2 0,13 3 0,-9 0 0,35-6 0,-28 4 0,31-5 0,-40 7 0,10 0 0,-16 0 0,3 0 0,-7-3 0,-1 2 0,-3-2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24575,'-4'3'0,"1"1"0,3 4 0,-3 2 0,2-1 0,-9 25 0,8-21 0,-11 47 0,11-45 0,-4 38 0,6-41 0,0 25 0,0-23 0,6 14 0,-4-15 0,11-3 0,-8-6 0,6-4 0,-4-4 0,11-13 0,-12 10 0,7-10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21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24575,'-3'7'0,"2"0"0,-2 1 0,3-1 0,0 1 0,-7 9 0,5-4 0,-7 19 0,8-18 0,-6 26 0,6-28 0,-2 22 0,3-25 0,0 5 0,0-10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2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8 127 24575,'0'8'0,"0"-1"0,0 0 0,0 1 0,0-1 0,0 1 0,0-1 0,0 4 0,0-3 0,0 3 0,0 33 0,0-25 0,0 67 0,0-65 0,-4 63 0,4-67 0,-4 46 0,4-47 0,0 19 0,0-23 0,0 2 0,4-10 0,-4-4 0,4-4 0,-4-7 0,0-10 0,0 7 0,0-26 0,0 27 0,0-44 0,0 42 0,3-48 0,1 46 0,4-51 0,-4 46 0,2-57 0,-2 62 0,7-41 0,-6 51 0,5-17 0,-9 16 0,9-6 0,-5 6 0,12-6 0,-8 5 0,12-1 0,-12 2 0,11 1 0,-11 3 0,22-3 0,-19 6 0,18-2 0,-21 3 0,18 6 0,-16-4 0,16 11 0,-18-11 0,5 11 0,-9-8 0,-2 6 0,-3-4 0,0 1 0,0-1 0,0 1 0,-7 2 0,2-5 0,-9 5 0,6-6 0,-9 0 0,8 0 0,-12 2 0,12-1 0,-8 9 0,8-9 0,-8 15 0,8-17 0,-12 24 0,12-24 0,-8 17 0,9-15 0,-6 5 0,9-2 0,-9-4 0,13 3 0,-9-7 0,9 4 0,-2-4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23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24575,'0'7'0,"0"0"0,0 4 0,0-3 0,0 3 0,0 13 0,0-9 0,0 10 0,0-15 0,0 1 0,0-3 0,0 3 0,-3 3 0,2-2 0,-3 3 0,4 22 0,0-22 0,-3 58 0,2-56 0,-2 65 0,3-66 0,0 42 0,3-50 0,11 19 0,-7-22 0,19 2 0,-19-4 0,17-3 0,-15 0 0,18-10 0,-16 8 0,23-25 0,-24 20 0,11-17 0,-10 16 0,-6-6 0,1 6 0,-2-3 0,0 3 0,0 1 0,12-30 0,-12 19 0,25-47 0,-25 48 0,20-43 0,-19 46 0,9-40 0,-6 45 0,3-30 0,-7 31 0,2-9 0,-5 17 0,2 4 0,-3 3 0,0 1 0,0 9 0,0-7 0,-10 52 0,8-41 0,-14 68 0,14-66 0,-11 51 0,11-55 0,-5 31 0,7-39 0,0 13 0,0-16 0,0 3 0,0-4 0,0-3 0,0-1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2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0 24575,'-7'4'0,"0"-4"0,-1 4 0,-6 2 0,8-1 0,-10 6 0,-16 10 0,12-7 0,-35 24 0,40-24 0,-36 24 0,41-28 0,-39 24 0,40-23 0,-32 23 0,31-27 0,-11 16 0,20-21 0,5 4 0,11-6 0,-2 0 0,1 0 0,19 0 0,-15 0 0,59-6 0,-52 4 0,26-4 0,0-1 0,-27 5 0,50-8 0,-62 10 0,18-7 0,-20 6 0,4-5 0,-7 8 0,0-4 0,-2 8 0,-2-2 0,0 14 0,1-12 0,7 31 0,-3-25 0,16 39 0,-13-31 0,26 41 0,-25-40 0,28 40 0,-28-44 0,28 33 0,-25-37 0,26 34 0,-26-35 0,25 32 0,-28-33 0,35 33 0,-34-32 0,57 39 0,-52-38 0,66 36 0,-64-38 0,63 31 0,-60-33 0,67 30 0,-67-30 0,23 11 0,1 0 0,-18-12 0,19 13 0,1-1 0,-15-14 0,14 11 0,-1 0 0,-15-9 0,64 20 0,-62-17 0,15 4 0,0-1 0,-16-7 0,19 8 0,0-2 0,-17-10 0,27 10 0,0-1 0,-31-9 0,36 9 0,0 1 0,-39-10 0,42 12 0,1-1 0,-39-9 0,42 7 0,1 0 0,-37-10 0,33 5 0,2 2 0,-26-2 0,24 1 0,0 0 0,-25-1 0,26 0 0,7 0 0,17-1 0,-45-2 0,-2 1-2450,29-2 2450,-64-3 0,8 0 0,-14 0 0,6 0 0,7 0 0,31 0 0,4 0 0,-8 0-1310,8 0 0,-7 0 1310,-37 0 0,2 0 2093,-6 0-2093,6 0 0,-6 0 0,3 0 0,0 0 0,20 0 0,-15 0 2977,45 0-2977,-43 0 0,49 0 0,-48 0 0,51 0 0,-55 0 0,55 0 0,-55 0 0,42-3 0,-44-1 0,30-4 0,-31 4 0,43 1 0,-40 3 0,60-4 0,-55 4 0,57-7 0,-58 6 0,48-2 0,-53 3 0,40 0 0,-42 0 0,32 0 0,-33 0 0,30 0 0,-30 0 0,26-3 0,-26 2 0,16-6 0,-18 6 0,5-2 0,-9 0 0,-2-1 0,-6-4 0,2 1 0,-6 3 0,0-6 0,2 8 0,-2-5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26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828 2299 24575,'-7'0'0,"-1"0"0,1 0 0,-1-3 0,1 2 0,-4-5 0,6 2 0,-11-4 0,10 1 0,-11-7 0,8 8 0,-1-4 0,-4 0 0,-9-9 0,9 2 0,-22-20 0,24 22 0,-22-23 0,24 24 0,-7-7 0,-23-32 0,27 34 0,-33-38 0,34 32 0,0 10 0,-19-45 0,16 40 0,-19-61 0,17 58 0,-14-54 0,20 54 0,-29-58 0,31 58 0,-12-25 0,-1 0 0,10 22 0,-8-23 0,0 1 0,8 27 0,-7-28 0,-1-1 0,9 27 0,-14-73 0,17 73 0,-10-61 0,12 64 0,-7-67 0,9 66 0,0-30 0,-3 2 0,7-14 0,-4 4 0,4-29 0,0 65 0,4-48 0,-4 54 0,14-37 0,-12 42 0,15-35 0,-16 31 0,19-28 0,-17 26 0,17-20 0,-15 24 0,12-20 0,-11 23 0,11-16 0,-12 21 0,9-14 0,-9 14 0,4-8 0,-4 7 0,-1 0 0,2-1 0,-2 4 0,1-3 0,1 7 0,-5-4 0,2 4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28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24575,'0'8'0,"0"-1"0,0 0 0,0 1 0,0 3 0,0-3 0,0 3 0,0 26 0,0-22 0,0 59 0,0-57 0,0 55 0,0-58 0,0 36 0,0-35 0,0 10 0,0-15 0,0 1 0,0-3 0,0 3 0,0 3 0,0-5 0,0 12 0,3-12 0,-2 5 0,3-7 0,-4 1 0,3-4 0,-2 2 0,2-5 0,-3 3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29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24575,'-4'4'0,"1"0"0,-1 0 0,0 2 0,0-2 0,1 7 0,-1-6 0,0 8 0,0-8 0,-2 9 0,5-5 0,-6 21 0,6-18 0,-5 42 0,5-40 0,1 36 0,4-38 0,7 22 0,-3-28 0,6 18 0,-6-22 0,3 11 0,-4-12 0,1 2 0,-4 1 0,6-4 0,-5 4 0,5-4 0,-5-4 0,1 0 0,-2 0 0,0-12 0,3 12 0,-3-25 0,0 21 0,0-32 0,-4 28 0,0-22 0,0 25 0,0-9 0,0 10 0,0-3 0,-4 7 0,-3 1 0,-1 3 0,-3 0 0,3 0 0,1 0 0,-7 0 0,5 0 0,-8 3 0,8-2 0,-5 2 0,9 1 0,-1-4 0,6 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30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24575,'0'7'0,"0"0"0,0 1 0,0-1 0,0 1 0,-3-1 0,2 0 0,-2 1 0,3-1 0,0 1 0,-10 26 0,7-17 0,-7 55 0,10-48 0,0 51 0,0-57 0,0 39 0,0-41 0,4 35 0,-4-34 0,7 16 0,-6-24 0,2-2 0,-3-4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18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24575,'3'-8'0,"-2"1"0,2 0 0,4-4 0,-2 3 0,12-10 0,-8 9 0,25-15 0,-18 14 0,38-23 0,-33 21 0,40-22 0,-44 24 0,50-14 0,-51 19 0,58-12 0,-58 15 0,52-4 0,-53 6 0,48-3 0,-48 2 0,45-3 0,-47 4 0,31 0 0,-33 0 0,13 0 0,-16 0 0,6 0 0,-6 0 0,3 0 0,-4 0 0,-2 0 0,-2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1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24575,'10'0'0,"-1"4"0,-2 0 0,0 0 0,-3 2 0,6-1 0,-1 2 0,8 0 0,-8 4 0,15-6 0,-14 5 0,14-6 0,-15 0 0,8 3 0,-9-6 0,3 2 0,-7 0 0,0 1 0,-4 4 0,0-1 0,0 1 0,-7 12 0,2-12 0,-6 18 0,4-20 0,0 11 0,2-8 0,2 5 0,3-6 0,-3 3 0,2-4 0,-2 0 0,3-3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24575,'-9'20'0,"3"-12"0,6 19 0,0-18 0,0 5 0,0 7 0,0-7 0,-7 40 0,6-32 0,-6 33 0,7-34 0,0 0 0,0-10 0,0-4 0,0 1 0,0-1 0,-3-3 0,2-4 0,-2 0 0,3-4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3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24575,'-7'0'0,"3"3"0,1 1 0,3 4 0,0-1 0,-4 4 0,0 14 0,0-11 0,1 27 0,3-26 0,0 9 0,0-13 0,0-3 0,0-1 0,0 0 0,0 1 0,3 6 0,-2-5 0,9 2 0,-5-8 0,5-3 0,-2 0 0,-1 0 0,1 0 0,-1 0 0,-3 3 0,3-2 0,-3 2 0,3-3 0,1 0 0,-1 0 0,1-9 0,-1 6 0,4-17 0,-6 14 0,5-14 0,-9 11 0,5-5 0,-5 6 0,2-2 0,-3 1 0,0-1 0,0 2 0,0 1 0,0-1 0,0 1 0,0 0 0,-3-1 0,-1 4 0,-4 1 0,4-1 0,-2 4 0,5-7 0,-6 6 0,3-2 0,-3 3 0,-1 0 0,1 0 0,-1 0 0,1 0 0,0 0 0,-1 3 0,1-2 0,3 6 0,-6-3 0,8 3 0,-8-3 0,6 0 0,0-4 0,1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3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24575,'0'11'0,"0"-3"0,0 3 0,0 0 0,0-3 0,0 3 0,0 13 0,0-13 0,0 36 0,0-34 0,0 21 0,0-22 0,0 6 0,0-6 0,0 2 0,0 10 0,0-12 0,0 31 0,0-30 0,0 27 0,0-29 0,0 13 0,0-16 0,0 0 0,0-5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38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24575,'0'7'0,"0"0"0,0 1 0,0-1 0,0 4 0,0-3 0,0 6 0,0 14 0,0-12 0,0 41 0,0-42 0,0 45 0,0-47 0,4 44 0,0-43 0,3 33 0,-3-36 0,3 6 0,-6-13 0,2-4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47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16 24575,'-7'0'0,"-4"0"0,-1 0 0,-2 0 0,2 0 0,-5 0 0,4 0 0,-11 0 0,7 0 0,-18-4 0,17 0 0,-16 0 0,17 1 0,-8 3 0,13 0 0,-9 0 0,12 0 0,-5 0 0,10 3 0,-2-2 0,5 6 0,-6-7 0,6 10 0,-5-5 0,-2 19 0,3-13 0,-5 29 0,6-24 0,0 29 0,1-31 0,0 43 0,2-38 0,-3 62 0,4-57 0,0 36 0,0 1 0,0-28 0,0 28 0,0-1 0,0-36 0,4 63 0,-3-66 0,8 62 0,-7-63 0,5 58 0,-7-56 0,0 67 0,0-63 0,0 31 0,0 0 0,0-28 0,0 44 0,0 2 0,0-40 0,0 29 0,0-2 0,0-39 0,0 54 0,0-55 0,0 63 0,0-64 0,0 74 0,0-77 0,0 67 0,0-69 0,6 44 0,-4-48 0,5 35 0,-7-34 0,3 34 0,-2-35 0,5 35 0,-5-35 0,6 25 0,-6-27 0,5 8 0,-2-14 0,4-1 0,-1-3 0,1 0 0,-1 0 0,0 0 0,1 0 0,3 0 0,0 0 0,1 0 0,-2 0 0,14 0 0,-12 0 0,32 0 0,-29 0 0,26-3 0,-27 2 0,14-6 0,-19 7 0,5-10 0,-7 8 0,1-8 0,-4 6 0,6-3 0,-9 2 0,6 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4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24575,'0'7'0,"0"1"0,0-1 0,0 4 0,0-3 0,0 16 0,0-13 0,0 26 0,0-25 0,7 18 0,-6-21 0,6 5 0,3 0 0,-4-8 0,14 11 0,-7-16 0,1 6 0,-3-7 0,-3 0 0,2-7 0,-5 2 0,15-12 0,-17 8 0,17-12 0,-15 12 0,6-11 0,0 14 0,-6-7 0,11-1 0,-14-6 0,8 0 0,-10-1 0,0 13 0,0-3 0,-3 7 0,-1 1 0,-3 3 0,-1 0 0,1 0 0,-7 0 0,5 0 0,-12 0 0,12 0 0,-5 3 0,6-2 0,1 2 0,0-3 0,2 0 0,2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42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23 119 24575,'-3'11'0,"2"-3"0,-2 3 0,0-4 0,2 1 0,-6-1 0,6 4 0,-2-3 0,3 3 0,0-4 0,0 1 0,0 26 0,0-17 0,0 27 0,0-30 0,3 6 0,1-15 0,4 2 0,-1-7 0,11-3 0,-9 2 0,15-13 0,-11 5 0,8-9 0,-12 7 0,11-7 0,-14 9 0,11-18 0,-9 20 0,6-26 0,-9 25 0,5-26 0,-9 24 0,2-27 0,-3 18 0,0-13 0,0 17 0,0 1 0,0 6 0,-9-6 0,3 8 0,-8-4 0,6 10 0,1 4 0,-7 6 0,5-4 0,-12 21 0,15-20 0,-10 20 0,11-21 0,-6 7 0,7-12 0,1 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4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24575,'0'8'0,"0"-1"0,0 1 0,0-1 0,0 1 0,0 6 0,0-5 0,-10 34 0,7-28 0,-13 52 0,11-49 0,-6 50 0,7-47 0,1 21 0,3-31 0,0 0 0,0-4 0,3 1 0,-2-4 0,2-1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7:4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24575,'11'0'0,"-3"0"0,3 0 0,0 0 0,-3 0 0,26 0 0,-18 0 0,12-4 0,-15 0 0,-8 0 0,6 1 0,-7 6 0,0 1 0,-4 4 0,0 2 0,3-1 0,1 5 0,0-3 0,-1 1 0,4 25 0,-5-23 0,8 23 0,-6-25 0,0 10 0,-1-5 0,0 6 0,-2-8 0,3 0 0,0 8 0,-2-7 0,12 55 0,-8-45 0,3 31 0,-1 0 0,-3-30 0,3 25 0,1-2 0,-3-26 0,11 72 0,-12-70 0,2 27 0,-1-1 0,-1-29 0,6 70 0,-7-73 0,6 54 0,-8-56 0,4 36 0,-3-42 0,2 21 0,-1-23 0,2 21 0,-5-20 0,9 26 0,-8-26 0,4 33 0,-6-28 0,4 15 0,0-6 0,0-11 0,2 29 0,-1-33 0,-1 37 0,-1-39 0,4 26 0,-6-15 0,6 34 0,-7-27 0,3 11 0,-2-30 0,2-3 0,1 6 0,-4-1 0,4 5 0,-4-6 0,0 6 0,0-6 0,0 10 0,0-9 0,3 8 0,-2-9 0,2 3 0,-3-4 0,0 1 0,0-1 0,-3-3 0,-1 0 0,-4-4 0,1 0 0,-4 0 0,3 0 0,-3 3 0,-23-2 0,24 5 0,-40-2 0,42 1 0,-16 1 0,10-2 0,5 0 0,-9 3 0,7-6 0,-1 2 0,2-3 0,2 0 0,-3 0 0,3 0 0,1 0 0,3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67 24575,'-7'-4'0,"3"-2"0,0 2 0,1-1 0,2-1 0,-5 2 0,2-7 0,-4 6 0,-3-8 0,3 11 0,-2-4 0,2 6 0,1 0 0,-1 0 0,1 0 0,-1 0 0,1 0 0,-10 13 0,7-7 0,-14 48 0,15-34 0,-2 51 0,8-51 0,19 35 0,-8-40 0,12 9 0,7 0 0,24-8 0,-12 10 0,37-14 0,-54-9 0,42-3 0,-47-3 0,30-8 0,-36 2 0,13-21 0,-19 15 0,5-33 0,-9 32 0,-5-41 0,3 43 0,-16-37 0,11 43 0,-14-25 0,11 30 0,-15-17 0,14 18 0,-8-4 0,-2 6 0,6 0 0,-34 0 0,27 0 0,-33 0 0,38 0 0,-24 0 0,29 0 0,-19 0 0,20 0 0,-4 0 0,10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24575,'0'8'0,"3"-1"0,-2 1 0,2-1 0,-3 1 0,0 2 0,0-1 0,0 1 0,3 1 0,-2 1 0,2 2 0,-3-2 0,4 42 0,0-33 0,0 30 0,7-2 0,-5-36-790,3 43 790,-6-49 0,-3 11 0,0-10 0,3-1 0,1 0 0,1 1 0,-2-1 0,0 7 790,-2-5-790,2 5 0,-6-6 0,-1-4 0,0-1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24575,'0'7'0,"0"0"0,4-3 0,-3 3 0,2-3 0,-3 4 0,3-1 0,-2 0 0,6 8 0,-7-6 0,10 28 0,-8-21 0,8 35 0,-6-35 0,3 34 0,-2-33 0,4 47 0,-4-45 0,9 48 0,-9-53 0,9 46 0,-13-46 0,12 40 0,-8-38 0,6 31 0,-7-31 0,6 31 0,-8-34 0,4 27 0,-6-26 0,4 11 0,-4-14 0,4 0 0,-1-7 0,-2 3 0,2-6 0,-3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7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 24575,'8'0'0,"-1"0"0,-3 3 0,0 1 0,-4 4 0,0 2 0,0-1 0,0 21 0,0-18 0,0 32 0,0-32 0,-7 28 0,2-32 0,-19 22 0,14-24 0,-28 11 0,27-12 0,-26 5 0,26-9 0,-29 2 0,27-3 0,-37-6 0,33-3 0,-14 1 0,20 1 0,7 4 0,-6-1 0,2 0 0,0-3 0,-2 6 0,6-5 0,-7 2 0,6-4 0,-2 1 0,7-1 0,4 1 0,0 3 0,10-6 0,-8 5 0,17-9 0,-17 9 0,8-5 0,3 6 0,-1-7 0,4 6 0,-2-1 0,2 6 0,-6 0 0,8 0 0,-15 3 0,-4 1 0,-3 4 0,-3-4 0,2-1 0,-2-3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24575,'11'-4'0,"1"0"0,6 4 0,-3-3 0,0 2 0,16-2 0,-19 3 0,48 0 0,-44 0 0,44 7 0,-44-6 0,32 12 0,-36-8 0,18 6 0,-28-3 0,4-1 0,-6 0 0,0 1 0,-3-4 0,-8 9 0,2-10 0,-21 16 0,18-13 0,-22 18 0,21-17 0,-22 26 0,20-25 0,-15 29 0,24-23 0,-4 17 0,10-17 0,0 19 0,0-21 0,7 19 0,-5-22 0,21 11 0,-16-14 0,40 11 0,-30-16 0,44 6 0,-40-7 0,37 0 0,-42 0 0,41 0 0,-43-4 0,37-3 0,-40 2 0,26-18 0,-26 16 0,20-34 0,-22 29-385,9-15 0,-14 22 0,-1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24575,'8'0'0,"-1"3"0,1 1 0,2 17 0,-5-10 0,12 29 0,-15-24 0,28 45 0,-25-39 0,31 39 0,-28-45 0,16 14 0,-16-25 0,-1-1 0,-3-9 0,-4 1 0,0 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 24575,'8'0'0,"-1"0"0,0 0 0,-2 3 0,-2 1 0,0 4 0,1-1 0,14 24 0,-12-15 0,27 55 0,-25-47 0,21 58 0,-20-62 0,0 38 0,-6-47 0,-9 20 0,-3-25 0,-27 7 0,19-12 0,-34 2 0,35-3 0,-35-7 0,31 2 0,-24-15 0,30 10 0,-24-24 0,27 23 0,-23-23 0,27 24 0,-2-8 0,13 14 0,3 1 0,1 3 0,-1 0 0,-3-3 0,9-1 0,-7-1 0,21-4 0,-16 7 0,20-8 0,-22 9 0,9-2 0,-11 3 0,1 0 0,-1 0 0,7 0 0,-5 0 0,9-3 0,-10 2 0,9-12 0,-11 10 0,4-7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5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24575,'7'0'0,"0"0"0,1 0 0,-1 3 0,-3 2 0,6 12 0,-8-7 0,18 34 0,-17-30 0,27 56 0,-23-54 0,24 51 0,-21-54 0,14 38 0,-15-39 0,5 15 0,-10-13 0,2 2 0,-1 0 0,-1-6 0,-1-6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24575,'3'-4'0,"1"1"0,4 0 0,-1 2 0,1-2 0,-1-1 0,0 4 0,17-7 0,-12 6 0,35-9 0,-34 9 0,41-9 0,-38 9 0,29-6 0,-31 6 0,13-2 0,-21 3 0,4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24575,'0'8'0,"0"-1"0,0 1 0,0 2 0,0-1 0,0 5 0,-3-6 0,2 3 0,-2-4 0,3 1 0,0 2 0,-3 15 0,2-10 0,-3 22 0,4-23 0,10 17 0,-4-21 0,18 13 0,-14-20 0,27 13 0,-25-14 0,42 8 0,-37-9 0,44 2 0,-40-3 0,43 0 0,-42 0 0,59 0 0,-57 0 0,65-3 0,-65 2 0,25-2 0,-41 3 0,-1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6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24575,'3'-4'0,"1"1"0,4 0 0,-1 2 0,1-2 0,25 3 0,-15 0 0,46 0 0,-42 0 0,39 0 0,-45 0 0,21 0 0,-28 0 0,2 0 0,-8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6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24575,'-8'7'0,"4"1"0,1-1 0,3 1 0,-3-1 0,-2 1 0,1 2 0,-9 32 0,11-20 0,-18 62 0,17-59 0,-7 49 0,10-54 0,0 24 0,0-36 0,0 4 0,0-26 0,0 5 0,0-5 0,4 7 0,-3 2 0,2 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24575,'4'-3'0,"3"2"0,-3-3 0,0 8 0,2-3 0,-1 5 0,2 2 0,0-4 0,11 23 0,-8-19 0,20 39 0,-16-34 0,31 34 0,-32-32 0,30 13 0,-39-23 0,12-2 0,-16-11 0,0 4 0,0 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24575,'11'0'0,"-3"-4"0,3 4 0,0-7 0,-3 6 0,9-2 0,-8 3 0,35-3 0,-29 2 0,42-9 0,-45 5 0,19-6 0,-26 4 0,5-1 0,-6 1 0,0 3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8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24575,'7'4'0,"1"0"0,2-4 0,-1 0 0,5 0 0,10 0 0,-9 0 0,45-4 0,-43 3 0,56-2 0,-58 3 0,49 0 0,-50 0 0,43 0 0,-41 0 0,22 3 0,-25-2 0,1 3 0,-7-1 0,-3 1 0,-4 0 0,-1 3 0,-2-3 0,0 3 0,-1-3 0,-1 6 0,2-5 0,-10 16 0,6-11 0,-20 27 0,17-28 0,-24 44 0,26-39 0,-18 37 0,24-36 0,-4 15 0,6-21 0,-4-1 0,0-6 0,0-8 0,-3 5 0,3-6 0,0 3 0,-2 0 0,1 1 0,-2-4 0,0 5 0,-1-11 0,4 12 0,1-6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24575,'0'7'0,"0"0"0,0 1 0,0-1 0,0 4 0,0 1 0,3 2 0,-2 8 0,2-9 0,-3 24 0,0-24 0,0 30 0,-3-31 0,-11 25 0,4-30 0,-14 17 0,15-23 0,-11 12 0,17-11 0,1 5 0,10-7 0,3 0 0,-4 0 0,0 0 0,24 0 0,-18 0 0,44 3 0,-43 1 0,30 0 0,-34-1 0,7 4 0,-9-5 0,-1 14 0,-3 10 0,-1-7 0,-3 8 0,0 0 0,0-11 0,0 12 0,0-17 0,0-1 0,0-1 0,0 1 0,0-2 0,0 6 0,0-5 0,0 5 0,0-7 0,0 1 0,0-7 0,0-6 0,0-9 0,4 1 0,-4 3 0,4 6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7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24575,'0'10'0,"0"-1"0,0 1 0,0-2 0,0-1 0,0 1 0,0 2 0,0-1 0,17 21 0,-13-17 0,32 27 0,-27-33 0,34 17 0,-30-23 0,40 6 0,-35-7 0,33-4 0,-36 4 0,5-7 0,0-4 0,-16 2 0,16-5 0,-19 7 0,2-1 0,-3 1 0,3 3 0,-2-3 0,3-10 0,-4 3 0,-4-17 0,0 21 0,-13-13 0,10 17 0,-22-8 0,18 6 0,-21 4 0,19 1 0,-17 3 0,19 0 0,-10 0 0,14 0 0,0 0 0,-1 0 0,4 0 0,1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8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 24575,'3'-4'0,"-2"4"0,2 4 0,1 4 0,-4 2 0,4 35 0,-1-22 0,-2 22 0,5-8 0,-1 3 0,-1 1 0,-1-8 0,-3-12 0,0-10 0,0 9 0,0-12 0,0-1 0,-3 1 0,-1-1 0,-1 0 0,-1-2 0,-15 5 0,10-9 0,-26 6 0,29-7 0,-8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8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24575,'0'11'0,"0"1"0,0 3 0,0-4 0,0 0 0,0 0 0,0 36 0,0-26 0,6 46 0,-1-51 0,26 28 0,-16-32 0,54 17 0,-44-23 0,31 2 0,2-2 0,-27-2 0,26-1 0,-1-2 0,-32-5 0,53-6 0,-59 4 0,20-4 0,-21-3 0,-7 9 0,4-9 0,-11 13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9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60 24575,'-12'0'0,"1"0"0,4 0 0,-1 0 0,1 0 0,0 0 0,-1 0 0,1 0 0,3 3 0,-10 15 0,9-11 0,-6 29 0,8-24 0,19 29 0,-8-26 0,12 6 0,4-8 0,7-4 0,-2 3 0,5-6 0,-25-6 0,5-3 0,-10-1 0,6-14 0,-8 9 0,4-25 0,-6 19 0,0-30 0,-3 26 0,-11-22 0,4 30 0,-10-8 0,15 14 0,-5 1 0,12 1 0,2 3 0,5 0 0,15 0 0,-14 0 0,41 0 0,-33 0 0,56-3 0,-51 2 0,38-6 0,-46 6 0,9-2 0,-20 0 0,-4 2 0,-4-2 0,0 3 0,1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09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24575,'3'4'0,"-2"3"0,5-6 0,-1 2 0,2-3 0,4 0 0,0 0 0,1 0 0,18 0 0,-17 0 0,44 0 0,-42 0 0,22 0 0,-30 0 0,-3-3 0,3 2 0,-3-2 0,3 3 0,1-4 0,-1 3 0,4-5 0,-3 2 0,3-7 0,-4 3 0,1-16 0,-4 10 0,-1-27 0,-3 22 0,-3-42 0,2 38 0,-2-15 0,3 32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0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24575,'0'7'0,"0"4"0,0 0 0,0 11 0,0-9 0,7 31 0,-5-30 0,4 20 0,1-1 0,-2-19 0,12 47 0,-11-37 0,4 12 0,-10-12 0,-4-15 0,0 2 0,-3-5 0,-4-5 0,6 6 0,-8-7 0,8 7 0,-6-6 0,7 2 0,1-3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0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24575,'-7'7'0,"3"1"0,0-1 0,4 1 0,0-1 0,0 7 0,0-1 0,0 21 0,0-18 0,4 37 0,-3-38 0,18 35 0,-15-35 0,33 23 0,-26-28 0,47 13 0,-28-21 0,40 5 0,-35-7-1000,5 0 1000,-19 0 0,-6 0 0,-3 0 0,2-4 0,-6 0 0,9-6 0,-8 5 0,22-22 1000,-20 16-1000,17-27 0,-23 27 0,1-5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24575,'0'-7'0,"0"-1"0,3 4 0,1 1 0,13 3 0,-4 0 0,9 0 0,-11 0 0,0 0 0,-3 0 0,-1 3 0,0-2 0,1 2 0,-1-3 0,-3 0 0,0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0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24575,'0'8'0,"0"-1"0,0 0 0,3-3 0,2 0 0,15 2 0,-9-4 0,47 5 0,-41-4 0,28-2 0,-34 2 0,0-3 0,4 0 0,0 0 0,3 3 0,-2-2 0,-1 3 0,22-4 0,-23 0 0,33 3 0,-36-2 0,6 2 0,-14-3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24575,'-7'0'0,"3"4"0,0 0 0,4 3 0,-3 1 0,-1-1 0,0 0 0,0 17 0,4-12 0,10 22 0,-4-24 0,21 14 0,-16-19 0,33 18 0,-28-19 0,35 22 0,-35-19 0,41 13 0,-42-15 0,39 2 0,-40-7 0,31 0 0,-29 0 0,17 0 0,-23 0 0,10-20 0,-11 9 0,9-24 0,-13 22 0,8-14 0,-12 20 0,6-6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1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24575,'-8'0'0,"1"3"0,3 1 0,-3 4 0,3-1 0,-7 7 0,6-5 0,-15 19 0,17-18 0,-20 24 0,21-23 0,-12 13 0,14-16 0,-7-1 0,6-10 0,-2-2 0,3-6 0,0 7 0,0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1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24575,'7'0'0,"1"0"0,2 0 0,-1 0 0,-2 3 0,0-2 0,-3 2 0,3 0 0,-3 2 0,19 9 0,-18-5 0,28 11 0,-26-14 0,30 14 0,-24-18 0,20 12 0,-24-14 0,2 7 0,-4-6 0,-13 2 0,1-3 0,-7 0 0,2 0 0,6 0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24575,'8'3'0,"5"-2"0,-5 3 0,7-4 0,0 3 0,-3 1 0,-2 0 0,-2 3 0,3-6 0,-3 2 0,3-3 0,3 0 0,-2 0 0,-1 3 0,37 1 0,-31 0 0,34 2 0,3-2 0,-26-2 0,43 6 0,0 0 0,-38-5 0,45 3 0,0 1 0,-46-7 0,26 2 0,-4 0 0,-36-2 0,19 0 0,-36 0 0,-2 0 0,-3 0 0,1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2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0 24575,'0'8'0,"0"-1"0,0 0 0,0 1 0,0 3 0,0-3 0,0 2 0,0-2 0,0-1 0,0 4 0,0-3 0,0 3 0,0-4 0,0 1 0,0 3 0,0-3 0,0 3 0,0-1 0,0-1 0,-3 8 0,-1-11 0,-10 10 0,1-14 0,-25 8 0,19-9 0,-42 2 0,39-3 0,-29-7 0,37 6 0,-7-13 0,20 13 0,6-6 0,6 7 0,1 0 0,-2 0 0,-2 0 0,3 0 0,-3 0 0,3 0 0,-1 0 0,-2 0 0,43 3 0,-34-2 0,66 16 0,-63-14 0,38 20 0,-44-20 0,10 10 0,-19-9 0,2 3 0,-7 1 0,0-1 0,0 1 0,-17 2 0,10-5 0,-31 9 0,27-13 0,-26 16 0,26-15 0,-16 15 0,18-16 0,-2 9 0,8-6 0,3 4 0,0 3 0,0 0 0,0 1 0,6-2 0,-4-2 0,18 2 0,-14-5 0,28 5 0,-22-9 0,25 2 0,-23-3 0,14-3 0,-16 2 0,6-15 0,-10 13 0,3-24 0,-7 24 0,-1-10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2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24575,'-3'4'0,"-1"6"0,0-5 0,0 6 0,4-4 0,0 4 0,0-3 0,0 26 0,0-21 0,14 31 0,-11-30 0,23 14 0,-16-16 0,18 2 0,-14-10 0,19 0 0,-21-4 0,22 0 0,-28-4 0,14-10 0,-18 4 0,4-7 0,-6 10 0,0-1 0,0 1 0,0-1 0,0 1 0,0-14 0,-3 14 0,-1-16 0,-3 18 0,-1-3 0,4 2 0,-3 5 0,0-2 0,-11 3 0,5 0 0,-8 0 0,16 0 0,-2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24575,'4'8'0,"3"-4"0,-3-1 0,0 1 0,3-4 0,-7 7 0,7-6 0,-3 2 0,4 0 0,-1-2 0,14 6 0,-7-6 0,27 5 0,-22-2 0,35 1 0,-36-2 0,22-3 0,-31 0 0,2 3 0,-8 1 0,-6 0 0,2 3 0,-2-3 0,-4 7 0,6-3 0,-16 13 0,15-11 0,-12 23 0,10-24 0,0 34 0,1-34 0,9 31 0,-4-29 0,28 19 0,-21-20 0,41 11 0,-40-13 0,57 0 0,-50-5 0,56-3 0,-56 0 0,37 0 0,-42 0 0,18 0 0,-25 0 0,2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4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23 24575,'0'-7'0,"0"-1"0,-3 4 0,-2 1 0,-2 3 0,-20 6 0,14-1 0,-30 13 0,34-9 0,-30 21 0,34-15 0,-25 33 0,24-32 0,-4 38 0,6-41 0,24 34 0,-12-35 0,59 22 0,-45-25 0,31 7 0,4 0 0,-21-3 0,21 4 0,-2 2 0,-22-4 0,55 16 0,-69-21 0,42 13 0,-53-17 0,15 5 0,-22-4 0,2 0 0,-3 1 0,-16 13 0,8-11 0,-39 17 0,33-17 0,-49 7 0,48-13 0,-52 0 0,52-4 0,-45 0 0,43 0 0,-24-4 0,28 4 0,5-7 0,10 0 0,9-2 0,19-25 0,-20 25 0,17-18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5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24575,'8'0'0,"-4"4"0,-1 0 0,0 10 0,-2-2 0,12 26 0,-10-18 0,20 54 0,-15-41 0,8 21 0,1-1 0,-5-21 0,20 63 0,-25-79 0,13 37 0,-19-42 0,13 20 0,-13-18 0,9 11 0,-6-14 0,0 3 0,0-16 0,-4 2 0,0-6 0,0-4 0,0 3 0,0-26 0,0 21 0,-7-47 0,2 45 0,-9-58 0,9 56 0,-8-56 0,11 54 0,-11-42 0,8 45 0,-2-31 0,3 35 0,14-18 0,-4 21 0,11-9 0,-5 13 0,16-11 0,-13 13 0,35-10 0,-32 12 0,36-2 0,-35 3 0,26 3 0,-31-2 0,10 9 0,-20-5 0,3 12 0,-6-7 0,2 10 0,-3-11 0,0 9 0,0-10 0,-10 6 0,5-6 0,-26 3 0,19-4 0,-28 4 0,28-6 0,-18 5 0,24-6 0,-7 0 0,12 3 0,-2 0 0,3 1 0,-3 3 0,-2-7 0,-5 9 0,1-10 0,2 10 0,7-12 0,4 2 0,4-3 0,2 0 0,2 0 0,26 0 0,-21 0 0,43 3 0,-46-2 0,37 9 0,-40-8 0,23 14 0,-27-10 0,16 15 0,-17-15 0,11 17 0,-12-17 0,15 18 0,-14-18 0,8 7 0,-7-9 0,-3 4 0,3-1 0,1 1 0,-1-4 0,1 6 0,-1-9 0,1 6 0,-4-7 0,-1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6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24575,'3'-4'0,"1"1"0,4 3 0,2 0 0,5 0 0,-2 0 0,37 0 0,-30-4 0,30 4 0,3-1 0,-24-2 0,27 3 0,-2 0 0,-33 0 0,49 0 0,-57 0 0,14 0 0,-20 0 0,-9 0 0,0 0 0,-8 0 0,-1 0 0,3 0 0,-6 0 0,2-3 0,0 2 0,-2-2 0,6 3 0,-9 0 0,8 0 0,-5 0 0,10 3 0,0 4 0,4 2 0,0 1 0,0 21 0,0-18 0,14 44 0,-8-43 0,18 40 0,-18-42 0,10 25 0,-11-27 0,6 14 0,-7-15 0,6 8 0,-8-8 0,4 1 0,-6-5 0,0-2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24575,'0'11'0,"0"0"0,0 1 0,0-2 0,0-2 0,0-1 0,0 1 0,0 6 0,-4-5 0,0 5 0,0-7 0,-6 1 0,9-1 0,-9-3 0,6-1 0,-1-3 0,2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6:09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24575,'-4'4'0,"3"6"0,-2-5 0,3 6 0,0-4 0,0 1 0,0-1 0,0 1 0,0-1 0,0 20 0,0-14 0,17 27 0,-7-33 0,22 20 0,-19-25 0,14 11 0,-17-12 0,21-1 0,-21-4 0,11-10 0,-17 5 0,3-21 0,-6 18 0,2-28 0,-3 28 0,-7-25 0,-1 29 0,-13-15 0,7 22 0,-13-6 0,14 7 0,-15 0 0,15 0 0,-15 0 0,18 0 0,-17 10 0,17-4 0,-14 24 0,19-18 0,-5 28 0,10-25 0,-7 33 0,6-32 0,-9 38 0,9-37 0,-3 24 0,4-28 0,0 14 0,0-17 0,0 11 0,0-13 0,4 0 0,0-5 0,3-3 0,1 0 0,-1 0 0,11 0 0,-9 0 0,38 0 0,-32 0 0,59 0 0,-58 0 0,48 0 0,-52 0 0,19 3 0,-23-2 0,-1 6 0,-3-3 0,-8 0 0,0-1 0,-3-3 0,-24 3 0,18-2 0,-37 6 0,37-6 0,-27 9 0,29-9 0,-26 19 0,26-13 0,-33 20 0,28-21 0,-43 36 0,37-32 0,-20 42 0,33-37 0,3 23 0,6-21 0,3-2 0,21 1 0,-12-10 0,42 11 0,-40-8 0,46-2 0,-42-4 0,56-3 0,-54 0-555,27 0 555,-36 0 0,1 0 0,3 0 0,-4 0 0,3 0 0,4 0 0,-4 0 0,6 0 555,26 0-555,-22 0 0,38 0 0,-47 4 0,12-4 0,-22 7 0,8-6 0,-11 2 0,4-3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24575,'8'3'0,"-1"1"0,0 0 0,1 6 0,-1-8 0,-3 8 0,3-9 0,-6 5 0,5-5 0,-1 6 0,2-7 0,14 14 0,-11-9 0,28 16 0,-27-15 0,20 7 0,-22-12 0,1 5 0,0-5 0,-8 3 0,5-4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7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24575,'7'4'0,"5"0"0,-3-1 0,4-2 0,-9 2 0,7 0 0,0-2 0,14 2 0,-8 1 0,28 0 0,-29 0 0,54 3 0,-49-7 0,61 7 0,-62-6 0,31 2 0,-47-3 0,5 0 0,-20 0 0,3 0 0,-3 0 0,4 0 0,-7 0 0,4 0 0,-10 0 0,14 0 0,-4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7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24575,'-3'11'0,"-1"-3"0,0 3 0,0 0 0,1-3 0,-1 19 0,0-15 0,-3 31 0,6-27 0,-2 19 0,3-23 0,0 2 0,-3-10 0,2 3 0,-6-6 0,0 5 0,-1-5 0,-19 2 0,12-3 0,-13 0 0,19 0 0,3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24575,'4'7'0,"13"17"0,-14-9 0,14 10 0,-10-15 0,-2-2 0,2-1 0,-1-3 0,-4 3 0,8-3 0,-6 0 0,17 9 0,-11-10 0,34 10 0,-31-12 0,47 2 0,-45-3 0,49 0 0,-47 0 0,34-3 0,-36 2 0,16-5 0,-26 1 0,5-2 0,-10 0 0,0-1 0,0 1 0,0 3 0,0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8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24575,'7'0'0,"1"0"0,-1 0 0,1 0 0,-1 0 0,0 0 0,1 0 0,-1 0 0,1 0 0,2 0 0,-5 0 0,2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18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24575,'8'0'0,"2"0"0,-1 0 0,1 0 0,-2 0 0,-1 0 0,1 0 0,6 0 0,-8 0 0,3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24575,'7'0'0,"-3"3"0,-1 1 0,-3 4 0,4 2 0,0 2 0,0 3 0,9 44 0,-10-36-1625,7 35 1625,-1-39 0,-6-5 0,6 8 0,-9-11 0,7 11 0,-5-9 0,4 8 0,4 10 0,-4-11 1625,11 18-1625,-12-26 0,5-1 0,-6-8 0,4-3 0,-1 0 0,1 0 0,-1-3 0,4-8 0,-3 2 0,16-38 0,-17 31 0,23-64 0,-27 60 0,27-61 0,-26 59 0,32-59 0,-27 60 0,21-36 0,-24 47 0,4-4 0,-10 11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24575,'4'7'0,"3"-3"0,-7 3 0,7-6 0,-3 2 0,4 0 0,-1-2 0,4 2 0,-3-3 0,13 0 0,-8 4 0,8-3 0,-9 2 0,8-3 0,-10 0 0,11 0 0,-13 0 0,3 0 0,-7-3 0,6-11 0,-8 0 0,4-7 0,-6 6 0,0-6 0,0 7 0,0-3 0,-3 6 0,2 3 0,-6 1 0,7 0 0,-7 6 0,6-5 0,-5 5 0,5-6 0,-6 6 0,3-2 0,-3 3 0,-1 0 0,1 0 0,-4 0 0,3 3 0,-13 11 0,11 0 0,-20 20 0,22-19 0,-15 22 0,18-26 0,-5 33 0,5-31 0,2 27 0,3-30 0,3 14 0,-2-15 0,12 9 0,-3-13 0,8 8 0,-7-12 0,7 9 0,-9-9 0,18 6 0,-16-6 0,19 2 0,-20-3 0,11 0 0,-16-3 0,4 2 0,-4-3 0,-1 1 0,2-1 0,-2 0 0,1-3 0,4 0 0,-7-1 0,18-16 0,-17 16 0,10-8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24575,'-7'0'0,"-1"0"0,1 0 0,3 3 0,1 1 0,3 3 0,0 1 0,-4 12 0,3-9 0,-2 23 0,3-23 0,0 13 0,3-16 0,5 13 0,0-15 0,6 24 0,-6-26 0,10 22 0,-9-20 0,8 8 0,-9-10 0,3 0 0,-4-4 0,-2 3 0,1-2 0,-2 2 0,4-3 0,-1 0 0,1 0 0,-1 0 0,-3 0 0,-1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16 108 24575,'0'-7'0,"0"-1"0,0 1 0,0-4 0,0 3 0,0-3 0,0 4 0,0-1 0,-4 1 0,4 0 0,-4-1 0,4 1 0,0-1 0,-3 4 0,2 4 0,-2 4 0,3 4 0,0-1 0,0 1 0,0-1 0,0 0 0,3-3 0,-2 3 0,2-3 0,-3 4 0,0-1 0,0 0 0,4-2 0,-4-5 0,4 2 0,-4-1 0,0 6 0,0 11 0,0-8 0,0 13 0,0-13 0,0 4 0,0-14 0,0 0 0,3-5 0,-2-1 0,2 2 0,0-4 0,-2 1 0,6-7 0,-3 8 0,0-7 0,-1 12 0,-3-2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05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24575,'4'0'0,"0"0"0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8 24575,'-3'-5'0,"-2"2"0,-2 3 0,0 0 0,-4 0 0,-7 0 0,4 0 0,-13 7 0,17-2 0,-10 15 0,11-13 0,2 13 0,4-15 0,3 5 0,0 1 0,0-3 0,0 3 0,0-3 0,0-1 0,0 4 0,0-3 0,6 6 0,-4-6 0,11 3 0,-8-7 0,12 9 0,-11-7 0,11 15 0,-12-16 0,9 22 0,-9-20 0,8 27 0,-8-23 0,9 19 0,-9-20 0,8 18 0,-11-19 0,8 5 0,-10-7 0,4-3 0,-4 4 0,0-1 0,0 0 0,0 1 0,0-1 0,0 1 0,0-1 0,-4-3 0,0 6 0,-3-8 0,-4 8 0,3-9 0,-6 5 0,6-5 0,-3 2 0,3-3 0,1 0 0,0 0 0,-1 0 0,1 0 0,-1 0 0,1 0 0,-1 0 0,1 0 0,3 0 0,1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4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38 24575,'0'-8'0,"-3"4"0,2-2 0,-6 1 0,3 1 0,0-2 0,-2 5 0,1-2 0,-2 3 0,0 0 0,-1 0 0,4 3 0,-6 1 0,5 3 0,-19 14 0,14-10 0,-21 26 0,21-22 0,-10 29 0,15-28 0,-2 31 0,7-35 0,0 35 0,0-34 0,10 27 0,-4-32 0,14 15 0,-11-22 0,12 13 0,-12-13 0,12 6 0,-12-4 0,8-2 0,-9 2 0,3-3 0,-4 0 0,1 0 0,-1 0 0,7 0 0,-5 0 0,5 0 0,-6 0 0,-1 0 0,1-6 0,-1 4 0,4-11 0,-6 11 0,1-4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24575,'-11'0'0,"0"0"0,-1 0 0,2 0 0,2 0 0,-9 10 0,10-4 0,-13 14 0,19-11 0,-6 15 0,7-11 0,0 12 0,0-13 0,4 9 0,-4-12 0,10 5 0,-5-10 0,9 3 0,-6-6 0,3 2 0,-3-3 0,-1 0 0,0 0 0,1 0 0,3 0 0,0 0 0,11 0 0,-9 0 0,4 0 0,-13-3 0,3-5 0,-6 0 0,2-9 0,-3 8 0,0-12 0,0 12 0,0-8 0,0 8 0,0-8 0,0 8 0,0-5 0,-3 10 0,2 4 0,-2 4 0,6 3 0,14 21 0,-6-19 0,23 34 0,-23-35 0,9 16 0,-12-20 0,-1 2 0,-3-1 0,3-1 0,0 2 0,-2-2 0,15 10 0,-14-4 0,15 0 0,-13-6 0,0-1 0,-5-6 0,0 3 0,-2-8 0,9-9 0,-8 10 0,4-6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24575,'4'3'0,"0"2"0,-4 2 0,0 4 0,0 0 0,3 4 0,4 23 0,2-21 0,8 57 0,-11-57 0,17 66 0,-20-63 0,10 25 0,-3-15 0,-1-1 0,6 3 0,-4-5 0,-7-19 0,3-1 0,-3-3 0,3-4 0,1 0 0,2 0 0,-1 0 0,5-7 0,-9 5 0,1-4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5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30 164 24575,'7'0'0,"-2"-3"0,1 2 0,-2-2 0,7 3 0,1 0 0,2 0 0,-2 0 0,-1 0 0,6 0 0,-7 0 0,30 0 0,-26 0 0,26 0 0,-30 0 0,4-4 0,-7 0 0,-7-7 0,4 3 0,-4-6 0,0 3 0,-4-11 0,4 9 0,-14-14 0,9 20 0,-16-13 0,12 15 0,-12-2 0,12 4 0,-5 3 0,7 0 0,-1 0 0,1 0 0,-1 0 0,1 0 0,-4 0 0,0 0 0,-1 0 0,-8 3 0,10 1 0,-18 17 0,19-14 0,-12 51 0,16-42 0,-2 47 0,7-45 0,0 20 0,0-24 0,4 13 0,0-21 0,3 10 0,1-11 0,2 9 0,-1-9 0,15 15 0,-10-17 0,10 17 0,-9-15 0,3 9 0,-5-9 0,-3-2 0,-6-7 0,-4-3 0,-7-1 0,5 4 0,-4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6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37 24575,'4'8'0,"0"-1"0,0 0 0,2-2 0,-1-2 0,2-3 0,0 0 0,-2-3 0,-2-2 0,-3-2 0,0-4 0,-3 6 0,-5-11 0,0 13 0,-6-10 0,6 12 0,-6-2 0,5 3 0,2 3 0,4 1 0,3 10 0,0-4 0,0 4 0,0-7 0,3-3 0,-2 3 0,5-6 0,-2 2 0,4-3 0,-1 0 0,1 0 0,-1 0 0,-3-3 0,3 2 0,-6-16 0,2 7 0,-6-5 0,2 6 0,-6 8 0,3-3 0,-3 4 0,-1 0 0,1 0 0,3 0 0,0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24575,'8'7'0,"-4"-2"0,-1 9 0,0-6 0,-2 3 0,6 9 0,-6-6 0,12 44 0,-11-38 0,15 63 0,-15-62 0,7 46 0,-8-48 0,3 29 0,-1-32 0,1 18 0,0-25 0,-1 8 0,-3-15 0,0 0 0,0-12 0,0-2 0,0 0 0,0-15 0,0 16 0,0-17 0,0-10 0,0 17 0,0-43 0,4 43 0,6-27 0,-1 34 0,15-20 0,-10 24 0,24-21 0,-23 24 0,36-12 0,-38 17 0,31-8 0,-34 9 0,21-5 0,-18 5 0,5-2 0,-7 3 0,-4 0 0,1 3 0,-1-2 0,1 2 0,-4 0 0,2-2 0,2 9 0,0-8 0,-1 8 0,-3-6 0,-4 3 0,0 1 0,-4-4 0,4 2 0,-7-5 0,0 16 0,-2-14 0,-8 30 0,11-22 0,-14 37 0,18-31 0,-8 33 0,10-38 0,16 26 0,-8-28 0,19 7 0,-18-13 0,12-1 0,-12-3 0,15 0 0,-14 0 0,14-10 0,-19 5 0,9-16 0,-14 12 0,4-18 0,-4 13 0,-4-21 0,0 24 0,-16-35 0,12 35 0,-18-32 0,23 33 0,-10-8 0,9 14 0,0-2 0,4 5 0,4-2 0,4 3 0,2 0 0,2 0 0,32 0 0,-13 4 0,26-2 0,2 1 0,-19 6 0,24-6 0,-3-2 0,-36 2 0,29-3 0,-49 0 0,-2 0 0,-11-3 0,4-1 0,1 0 0,3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24575,'0'8'0,"0"2"0,0 2 0,0 3 0,0 0 0,4 13 0,-4-13 0,10 35 0,-8-33 0,11 44 0,-11-43 0,4 42 0,-2-46 0,0 33 0,0-36 0,-1 9 0,1-16 0,0 0 0,3-4 0,-3-4 0,-1 0 0,1 0 0,-3 1 0,2 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8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24575,'-11'0'0,"0"0"0,4 0 0,-1 4 0,1 3 0,-7 15 0,8-5 0,-7 21 0,12-23 0,-2 25 0,3-28 0,6 15 0,-1-22 0,6 1 0,-4-6 0,1 0 0,-1 0 0,-3-6 0,0 1 0,-4-6 0,3 7 0,-2-3 0,2 3 0,-3-3 0,0-1 0,0 1 0,0-4 0,-3-13 0,2 5 0,-9-12 0,8 19 0,-4-2 0,6 13 0,3 2 0,-2 9 0,6-5 0,0 9 0,21 10 0,-12-8 0,34 24 0,-37-29 0,38 20 0,-39-25 0,15 7 0,-23-16 0,0-1 0,-4-3 0,-4-17 0,3 12 0,-2-12 0,3 20 0,0 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8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24575,'7'0'0,"1"0"0,-1 0 0,4 0 0,0 0 0,1 0 0,-1 0 0,22 0 0,-15 0 0,49 3 0,-44-2 0,38 3 0,-46-4 0,13 0 0,-28 0 0,3 0 0,-6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15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24575,'0'2'0,"0"0"0,0 9 0,0-4 0,0 1 0,0 12 0,0-6 0,7 34 0,-5-27 0,12 66 0,-12-60 0,6 32 0,-1 0 0,-5-31 0,1 38 0,0 1 0,-3-37-3392,0 64 0,0 9 3392,0-34 0,0 13 0,0 19 0,0-17-346,0-5 346,0 7 0,0 18 0,0-21 0,0-21 0,0 19 0,0 21 0,0-22 0,0-20 0,0 42 0,0-5 0,0-59 0,0 38 0,0-2 0,0-41 0,-2 39 0,-1 26 0,1-15 5657,0-2-5657,-3-9 0,-2 22 0,1 1 0,1-16 0,3-21 0,0 1 0,-4 20 0,-3 18 0,0-1 0,2-16-420,1-19 1,0 1 419,0 23 0,-2 19 0,0-1 0,1-23 0,-4 11 0,6-14 0,1 20 0,0 0 0,-1-22 0,-4 10 0,7-10 0,1 20 0,0 1 0,-1-20 0,-6 13 0,7-14 0,1 21 0,0 1 0,1-20 0,-1-25 0,0 0 0,-2 24 0,-2 20 0,0 0 0,1-19 0,2-26 0,-1 1 0,-1 16 0,-1 18 0,0 7 0,-1-7 0,1-18-883,-1-17 0,0 1 883,3 27 0,0 25 0,0 10 0,1-8 0,-1-24 0,-2-20 0,0 0 0,2 6 0,1 18 0,-1 9 0,1 1 0,0-9 0,0-17 0,1 0 0,-2-1 0,0 15 0,-2 20 0,0 8 0,0-7 0,1-20 0,2-8 0,0-2 0,-3 6 0,-1 17 0,-1 7 0,0-8 0,2-19 0,2-11 0,0-2 0,-1 23 0,-1 20 0,0-3 0,0-24-5433,-1 4 5433,4 10 0,1 3 0,-3-36 0,1-7 551,2 13-551,0 22 0,0-4 844,0-37-844,0 23 0,0-2 0,0-34 0,3 56 0,-2-71 952,6 17-952,-6-23 0,2-4 6596,-3 3-6596,0-5 0,0 5 0,0-6 0,0 3 0,0-1 568,6 22-568,-1-12 0,6 24 0,-7-27 0,6 35 0,-8-34 0,14 45 0,-13-49 0,13 27 0,-14-32 0,8 11 0,-9-10 0,5 0 0,-5-3 0,6-3 0,-3 0 0,3 9 0,-3-7 0,3 11 0,-6-8 0,9-2 0,-9-4 0,6-3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29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24575,'0'11'0,"0"-3"0,0 3 0,0-4 0,4 1 0,-3 2 0,2 2 0,0 0 0,-2-2 0,9 35 0,-5-25 0,6 40 0,-7-46 0,2 13 0,-5-18 0,9 5 0,-8-7 0,4-6 0,-2 2 0,0-7 0,0 1 0,2 2 0,-1-2 0,5 3 0,-1 0 0,18 7 0,-12-6 0,29 12 0,-28-11 0,37 11 0,-38-11 0,28 4 0,-33-6 0,17 0 0,-17 0 0,8-3 0,-14-1 0,6-3 0,-9-1 0,6-3 0,-7 3 0,0-6 0,0 6 0,0-3 0,-3 7 0,-2 1 0,-2 3 0,0 0 0,-17 0 0,12 0 0,-22 0 0,24 0 0,-14 10 0,19-5 0,-12 19 0,16-14 0,-6 24 0,7-22 0,0 18 0,0-21 0,3 15 0,1-17 0,14 13 0,-8-15 0,20 9 0,-19-6 0,33 6 0,-28-6 0,29 3 0,-31-7 0,19-1 0,-22-3 0,7-3 0,-15-4 0,-3-2 0,0-1 0,-3-1 0,-2 6 0,-5-8 0,5 11 0,-2-5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30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24575,'4'8'0,"0"-1"0,-4 1 0,0-1 0,0 0 0,3-2 0,-2 1 0,5-5 0,-1 2 0,2-3 0,0 0 0,-2-3 0,-2-1 0,-6 0 0,5 0 0,-1 1 0,6 2 0,-3-5 0,0 2 0,-4-4 0,0 1 0,0 3 0,0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47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24575,'7'-4'0,"1"1"0,-1 3 0,0 0 0,4 0 0,1 0 0,-1 0 0,30-3 0,-23 2 0,63-2 0,-57 3 0,72 0 0,-71 0 0,47-4 0,-56 0 0,11-3 0,-23-1 0,0 1 0,-4 3 0,0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47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0 24575,'-3'11'0,"-1"-3"0,0 3 0,0-1 0,4-1 0,-13 42 0,7-26 0,-9 21 0,-1 3 0,4-12 0,-9 26 0,-2 2 0,9-22 0,-13 41 0,20-49 0,6-19 0,-2 11 0,3-20 0,0 1 0,-3-1 0,2 1 0,-2-1 0,3 10 0,0-7 0,0 11 0,0-13 0,-4 0 0,3-5 0,-2-3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48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24575,'8'0'0,"-4"4"0,-1 0 0,-3 3 0,0 1 0,0 2 0,0-2 0,4 20 0,0-13 0,0 29 0,-1-28 0,-3 24 0,0-29 0,0 13 0,3-16 0,-2 3 0,3-4 0,-4-6 0,0-5 0,0-4 0,0-3 0,0 4 0,0-1 0,0-3 0,3 6 0,8-31 0,-6 22 0,19-50 0,-18 42 0,21-45 0,-17 52 0,21-31 0,-21 42 0,11-9 0,-13 13 0,2 0 0,-1 0 0,1 0 0,-2 0 0,9 7 0,-7-2 0,17 2 0,-17 0 0,11-3 0,-13 0 0,3-1 0,-4 1 0,-3 0 0,3 0 0,-6 2 0,5-5 0,-2 3 0,4-4 0,-4 0 0,-1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48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27 24575,'0'7'0,"0"0"0,0 1 0,0-1 0,0 1 0,0 2 0,-4-1 0,4 21 0,-4-17 0,1 27 0,2-29 0,-2 16 0,3-18 0,3 12 0,1-16 0,4 15 0,-1-14 0,7 8 0,-8-7 0,17 1 0,-16-4 0,10-1 0,-6-3 0,-3 0 0,3 0 0,-4 0 0,1-3 0,-1 2 0,-3-5 0,3 1 0,0-15 0,-2 9 0,5-33 0,-9 28 0,5-35 0,-5 35 0,3-28 0,-4 33 0,0-20 0,0 22 0,0-5 0,0 7 0,0-1 0,3 4 0,1 4 0,0 4 0,13 23 0,-8-14 0,20 34 0,-13-35 0,15 39 0,-17-42 0,14 31 0,-19-37 0,1 17 0,-3-18 0,-3 4 0,4-6 0,-4 4 0,2-3 0,-5 2 0,2-3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39:4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24575,'8'0'0,"-4"4"0,-1 0 0,-3 3 0,3 1 0,-2-1 0,6 4 0,-7 0 0,4 1 0,2 22 0,-4-18 0,11 25 0,-11-24 0,8 4 0,-9-9 0,2-1 0,0-7 0,1 2 0,0-1 0,0-5 0,-4-4 0,0-4 0,0-3 0,0-6 0,0 7 0,6-37 0,-1 32 0,13-42 0,-13 45 0,19-22 0,-21 25 0,17-5 0,-15 10 0,5 1 0,-2 3 0,-1 0 0,1 3 0,-4 1 0,2 3 0,-5 1 0,12 12 0,-10-9 0,17 36 0,-15-6 0,6-1 0,-4 14 0,-6-42 0,2 28 0,-3-29 0,3 16 0,-2-17 0,6 4 0,-7-14 0,4 0 0,-4-8 0,3-6 0,-2 8 0,2-4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40:39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 24575,'-7'0'0,"0"0"0,-1 0 0,1 0 0,-1 0 0,4 3 0,-6-2 0,5 2 0,-9 1 0,9 0 0,-8 3 0,8-3 0,-6 0 0,4-1 0,-7 1 0,5 0 0,-8 6 0,8-8 0,-1 11 0,5-8 0,2 6 0,0-7 0,2 2 0,-2-2 0,-1 4 0,4-1 0,-7 7 0,3-8 0,0 11 0,0-13 0,4 7 0,0-3 0,0-1 0,0 1 0,4-4 0,-3 2 0,5-5 0,-2 6 0,4-7 0,-1 7 0,10-3 0,-7 4 0,21 2 0,-20-5 0,29 9 0,-28-13 0,32 12 0,-29-11 0,13 5 0,-20-4 0,2 1 0,-6 0 0,0 3 0,3-6 0,-6 5 0,5-5 0,-5 6 0,3-3 0,-8 3 0,3 1 0,-5-1 0,2 0 0,0 1 0,-6-4 0,5 3 0,-13-3 0,9 0 0,-11 6 0,11-9 0,-9 6 0,10-4 0,-3-2 0,7 6 0,-2-6 0,2 2 0,-4-3 0,1 3 0,-1-2 0,4 6 0,-6-7 0,9 4 0,-6-4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1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2750 24575,'0'-13'0,"0"4"0,0-4 0,0 4 0,0 1 0,0-1 0,0-4 0,0 4 0,-3-8 0,2 7 0,-3-2 0,-4-24 0,6 16 0,-13-47 0,9 42 0,-7-46 0,8 46 0,-6-54 0,9 53 0,-14-54 0,14 56 0,-9-52 0,10 55 0,-7-73 0,7 68-1466,-3-38 1466,4 47 0,0 3 0,0 2 0,0-1 0,0-14 0,0 10 0,0-63 0,0 54 0,0-33 0,0-2 0,0 31 0,0-25 0,0 1 0,0 27 0,0-68 0,0 68 0,0-39 0,0 4 0,0 15 0,0-21 0,0-1 0,0 14 0,0-31 0,0-6 0,0 39 0,0 4 0,0-9 0,0 1 0,0-42 0,0 78 0,0-53 0,0 56 0,0-68 0,0 67 0,0-60 0,0 60 1466,0-34-1466,0 37 0,0-8 0,0 19 0,0 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17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 24575,'-4'-5'0,"3"5"0,-3 5 0,4 4 0,0 0 0,0 7 0,-4-9 0,3 28 0,-3-22 0,1 48 0,2-41 0,-7 59 0,3-61 0,2 31 0,1 4 0,-2-18 0,4 23 0,0 1 0,0-20 0,-2 17 0,0-2 0,1-25 0,-3 28 0,1 1 0,2-28 0,-1 26 0,0-2 0,2-29 0,0 26 0,0 1 0,0-27 0,0 71 0,0-69 0,0 52 0,0-59 0,0 59 0,0-61 0,0 69 0,0-65 0,0 58 0,0-56 0,0 40 0,0-46 0,0 41 0,0-39 0,0 36 0,0-35 0,0 9 0,0 5 0,0-20 0,0 52 0,0-50 0,-8 58 0,6-55 0,-6 52 0,8-51 0,-4 57 0,3-55 0,-6 60 0,6-58 0,-3 64 0,4-61 0,0 60 0,0-39 0,0 5 0,0 3 0,0-40 0,0 27 0,0-32 0,0 24 0,0-20 0,0 5 0,0-1 0,0-13 0,0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16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24575,'8'0'0,"2"0"0,2 0 0,13 0 0,-11 0 0,47 0 0,-32 0-3392,53 1 0,9-2 3392,-14-7 0,5 6 0,29 3 0,2-1 0,-22-1-1120,-29-3 1,3 0 1119,5 3 0,21 1 0,12 0 0,6 0 0,-4 1 0,-9-1 0,-20 0-1066,17 0 0,3 0 1066,-27 1 0,18 0 0,11-1 0,8 1 0,2 1 0,-2-1 0,-6 0 0,-12 0 0,-15-1 0,6 1 0,-16-1 0,15 1 0,1 1 0,17 0 0,11 1 0,5 0 0,1 1 0,-7 0 0,-12-1 0,-18 1 0,21 3 0,-2 1 0,-15-2 0,18 2 0,12 0 0,3 1 0,-4 0 0,-10-1 0,-19-1 0,18 2 0,0 1 0,-18-2 0,19 2 0,12 0 0,2 1 0,-4-1 0,-13-1 0,-19-3 0,3-2 0,0-1 0,-8 2 0,18 1 0,11 2 0,4 0 0,-3 0 0,-11-1 0,-18-1 0,11 2 0,0 0 0,-2-2 0,20 1 0,11 0 0,-1 1 0,-10-1 0,-20-1 0,1 2 0,-2-1 0,6 0 0,20 0 0,5 1 0,-9-1 0,-26-3 0,18 0 0,-6 2 0,16 2 0,-28-3 0,-42-4 0,31 4 0,-3 0 0,-39-4 0,32 3 0,2 0 0,-23-3 0,43 5 0,4-1 0,-28-3 0,20 6 0,18 2 0,-19-2 1702,-18-4-1702,34 4 0,25 4 0,-24-2 2042,-29-2-2042,4-2 0,21 1 0,3 0 0,-18-1-790,28 2 790,-23-2 0,19 2 0,1 1 0,-17-2 0,-18-1 0,1 0 0,16 0 0,20 1 0,7 0 0,-8 1 0,-21-2 0,-20-1 0,-1 1 0,33 0 0,24 1 0,-2-1 0,-28-1 6082,-5-3-6082,13 5 0,-6-1 0,-40-5 201,16 2-201,-48-3 0,8 0 0,-16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2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24575,'9'4'0,"-1"-3"0,1 3 0,0-4 0,0 0 0,-1 0 0,5 0 0,49 0 0,-33 0 0,40 0 0,1 0 0,-35 0-3392,51-3 0,3 0 3392,-41 2 0,23-1 0,19 0 0,-16 0-576,-14 2 576,17 0 0,29 0 0,2 0 0,-26 0-948,1 0 948,-13 0 0,25 0 0,8 0 0,-9 0 0,-23 0 0,12 0 0,-10 0 0,21 0 0,-1 0 0,-25 0 0,-11 0 0,43 0 0,-6 0 6029,-63 0-6029,20 0 0,-1 0 0,-26 0 0,65 0 0,-61 0 0,50 0 0,-57 0 798,16-4-798,-23 3 1481,3-3-1481,-9 4 0,5 0 0,-3 0 0,14 0 0,-12 0 0,27 0 0,-21 0 0,34 0 0,-29 0 0,25-4 0,-35 4 0,6-4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2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24575,'9'0'0,"0"0"0,-1 0 0,1 0 0,0 0 0,0 0 0,-1 0 0,1 0 0,4-4 0,0 3 0,5-2 0,7 3 0,-6 0 0,49-4 0,-43-1 0,32 2 0,1 1 0,-31-2 0,50-1 0,3 0 0,-41 3-2262,22-1 1,17-1 0,-15 2 2261,-11 2-2269,41-2 1,1 0 2268,-42 1-1224,18-1 1,-3 0 1223,-27 2-843,29 0 843,-42 0 2742,-11 0-2742,10 0 0,-12 0 0,3 0 0,8 0 0,-5 0 0,48 0 0,-40 0 0,25 0 0,0 0 0,-24 0 0,31 0 0,0 0 0,-28 0 0,40 0 0,4 0 0,-31 0 0,40 3 0,-1 2 0,-38-4 65,27 5 0,-4 0-65,-43-5 883,74 7-883,-78-7 0,43 3 0,-47-4 185,33 0-185,-32 0 4859,33 0-4859,-35-4 5050,23 3-5050,-28-3 762,16 4-762,-17 0 0,13 0 0,-13 0 0,5 0 0,-7 0 0,0 0 0,-1 0 0,1 0 0,0 0 0,-1 0 0,28 0 0,-16 0 0,32 0 0,-35 0 0,15 0 0,-22 0 0,7 0 0,-12 4 0,2-3 0,-2 3 0,4-4 0,0 0 0,-1 0 0,-3 0 0,-1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26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24575,'4'9'0,"8"-1"0,-10 5 0,13-3 0,-5 6 0,8-2 0,-9-1 0,3-4 0,12 26 0,-6-12 0,22 28 0,-28-28 0,7 1 0,-14-18 0,0 10 0,3-7 0,-3 5 0,3-2 0,5 5 0,-3-3 0,2 8 0,-3-5 0,0-7 0,-4 2 0,-1-8 0,-1 5 0,-2 0 0,7 7 0,-3-1 0,0 6 0,-1-11 0,-4-2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2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24575,'0'9'0,"0"0"0,0 0 0,0-1 0,0 1 0,0 8 0,0-7 0,0 38 0,0-32 0,8 55 0,-6-54 0,6 30 0,-8-36 0,0 5 0,0-7 0,0 0 0,0-1 0,0 1 0,0 0 0,0-4 0,0-1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2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0 24575,'0'9'0,"0"0"0,0-1 0,0 1 0,0 0 0,0-1 0,-3-3 0,-2 19 0,-4-16 0,-7 36 0,5-30 0,-2 14 0,9-20 0,0 5 0,4-3 0,-8 2 0,7 1 0,-7 4 0,3-2 0,0 1 0,-6 24 0,5-23 0,-15 65 0,11-62 0,-14 70 0,17-68 0,-16 69 0,16-67 0,-10 54 0,12-62 0,-2 31 0,6-35 0,-7 4 0,3-12 0,-4-4 0,1 0 0,3 0 0,1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27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24575,'9'0'0,"0"0"0,4 0 0,-4 4 0,4 1 0,3 8 0,-9-4 0,32 35 0,-28-24 0,40 56 0,-34-51-1123,9 20 1123,-19-29 0,1-10 0,-6 10 0,10-7 0,-7 5 0,-1-1 0,8 7 0,-10-8 1123,6 8-1123,-8-11 0,0-1 0,0 1 0,0 0 0,0 0 0,4 7 0,-3-9 0,3 5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2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37 24575,'0'-9'0,"0"0"0,0 0 0,0 1 0,0 7 0,0 6 0,0 4 0,0 8 0,0-8 0,0 39 0,0-31 0,0 62 0,0-58 0,0 60 0,0-59 0,0 43 0,0-52 0,-4 27 0,3-28 0,-3 12 0,4-14 0,-4-1 0,0-6 0,-1-3 0,1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28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0 24575,'-4'10'0,"-1"2"0,0-7 0,-3 0 0,7 6 0,-7-9 0,8 10 0,-8-7 0,-5 11 0,6-1 0,-20 14 0,16-14 0,-42 33 0,37-33 0,-58 48 0,60-47-952,-29 20 952,34-28 0,0 1 0,-3-4 0,6 7 0,-10-6 0,11 6 0,-8-3 0,-11 11 0,7-12 0,-35 31 0,32-30 952,-16 20-952,8-13 0,15-9 0,-31 12 0,28-17 0,-6 10 0,11-11 0,6 3 0,0 0 0,-3-3 0,3 2 0,1-6 0,0-6 0,4 3 0,0-2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2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0 470 24575,'9'-8'0,"0"3"0,0-3 0,-1 3 0,13-15 0,-10 8 0,10-8 0,-9 11 0,2 0 0,0 1 0,2-1 0,2-8 0,-4 7 0,6-7 0,38-17 0,-29 15-2783,42-17 2783,-51 23 0,16 0-962,-16 4 962,6-1 0,1-1 0,-7 2 0,16-3 0,48-19 0,-42 15 0,15-7 0,-5 1 0,-32 13 0,28-22 0,-38 28 0,7-9 0,-9 12 2631,1 0-2631,0 0 0,-4 0 0,-1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0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24575,'-8'5'0,"-1"3"0,0-3 0,4 4 0,-3-1 0,4 1 0,-1 0 0,-7-4 0,2 10 0,1-8 0,-3 5 0,-8 27 0,7-22 0,-11 47 0,19-46 0,1 30 0,4-36 0,8 24 0,-2-28 0,6 11 0,-3-18 0,0 3 0,0-4 0,-1 0 0,1 0 0,11-8 0,-12 3 0,23-20 0,-27 14 0,23-21 0,-24 16 0,13-21 0,-15 21 0,2-20 0,-3 24 0,0-20 0,0 21 0,0-10 0,4 17 0,1 4 0,4 8 0,0-2 0,-1 6 0,-3-7 0,3-1 0,-3 4 0,4 1 0,-1-3 0,-3 5 0,3-6 0,12 16 0,-11-10 0,26 13 0,-31-14 0,19-1 0,-21-5 0,6-4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24575,'7'0'0,"1"0"0,-1 0 0,1 0 0,-1 0 0,24-6 0,-18 4 0,21-5 0,41 3 0,-45 2 0,57-2 0,15 0 0,-41 4 0,-1-1 0,10 0 0,1-1 0,0 2 0,-14 0 0,-36 0 0,47 0 0,-53 0 0,16 3 0,-26-2 0,1 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24575,'-9'0'0,"0"0"0,1 0 0,-5 0 0,3 0 0,-2 0 0,-9 8 0,10-2 0,-14 14 0,20-9 0,-3 5 0,8-7 0,0 0 0,4-1 0,-3 1 0,6-4 0,-2 7 0,4-3 0,4 9 0,-8-5 0,7 4 0,-7-11 0,4 9 0,-4-9 0,-2 10 0,-3-6 0,0 3 0,0-4 0,0-1 0,-3-3 0,2 3 0,-7-7 0,7 7 0,-7-7 0,7-1 0,1-1 0,5-7 0,8-1 0,-8 3 0,3-1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2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62 132 24575,'5'4'0,"-1"1"0,-4 7 0,0-2 0,0 2 0,0 20 0,0-17 0,0 48 0,0-46 0,7 38 0,-5-43 0,6 13 0,-8-9 0,0-5 0,0 9 0,0-10 0,0-5 0,-4-10 0,3-5 0,-3-2 0,1 7 0,-2-11 0,-4 13 0,-4-28 0,8 23 0,-11-36 0,10 34 0,-3-32 0,6 33 0,-1-27 0,3 20 0,-3-17 0,4 18 0,0-17 0,0 16 0,8-9 0,-3 12 0,20-8 0,-14 11 0,21-11 0,-20 15 0,12-1 0,-14 7 0,6 0 0,-6 0 0,10 7 0,-13-1 0,9 7 0,-11-8 0,-1 6 0,0-5 0,-4 7 0,-4-8 0,4 2 0,-4-2 0,4 4 0,0 0 0,4-5 0,0 0 0,5-4 0,4 0 0,12 0 0,-5 0 0,13 0 0,-18 0 0,13 0 0,-16 0 0,16 0 0,-18 0 0,15-4 0,-15 4 0,7-4 0,-12 0 0,2-1 0,-2 0 0,0-3 0,3 3 0,-3-3 0,0-1 0,2-4 0,-6 4 0,3-4 0,-4 4 0,0 1 0,-4 3 0,-1 1 0,-3 4 0,-1 0 0,0 0 0,-3 4 0,2 1 0,-10 15 0,9-8 0,-13 20 0,17-21 0,-9 21 0,15-20 0,-2 16 0,3-13 0,7 14 0,-1-14 0,7 2 0,-5-13 0,1-4 0,0 0 0,3 0 0,-2 0 0,7 0 0,-4-8 0,1 6 0,2-6 0,2 8 0,-4-8 0,3 6 0,-8-5 0,-1 7 0,1-4 0,0-1 0,3-4 0,2 4 0,3-6 0,-3 9 0,-1-10 0,-5 7 0,1 0 0,0 2 0,-4-1 0,-1 10 0,-8 0 0,-1 8 0,0-2 0,-7 1 0,10-3 0,-13 6 0,13-2 0,-6-1 0,4 4 0,3 0 0,-3-2 0,4 1 0,0-7 0,4-4 0,1-1 0,4-4 0,0 0 0,-1 0 0,9 0 0,-7 0 0,22-4 0,-15-1 0,4-4 0,-5 1 0,-14 3 0,6 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24575,'9'-5'0,"0"1"0,-1 4 0,1 0 0,0 0 0,7 0 0,-5 0 0,36-4 0,-30 3 0,42-3 0,-41 0 0,15-1 0,-20 1 0,-4-4 0,-5 3 0,-4-4 0,0 4 0,0 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24575,'-8'8'0,"3"-2"0,1 6 0,0-3 0,-1 0 0,0 0 0,-3 3 0,7 2 0,-10 34 0,9-26 0,-6 52 0,8-53 0,0 35 0,0-40 0,0 13 0,0-20 0,4 0 0,1-5 0,4-4 0,-1 0 0,1 0 0,4 0 0,-7 0 0,1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24575,'8'5'0,"-2"-1"0,6 4 0,-3-6 0,0 5 0,0-3 0,23 17 0,-18-9 0,26 28 0,-33-24 0,4 33 0,-11-31 0,0 42 0,0-45 0,0 33 0,0-37 0,0 10 0,-3-13 0,-2-3 0,-4 3 0,0-7 0,0 7 0,1-7 0,3 6 0,-11-2 0,13 0 0,-8-1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4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1 376 24575,'0'-9'0,"0"0"0,0 1 0,4-5 0,1 7 0,3-5 0,17-14 0,-13 8 0,40-39 0,-33 40 0,18-23 0,3 18 0,-9-7 0,8 5 0,-6-8 0,-23 27 0,14-20 0,-13 19 0,9-12 0,-14 11 0,2-1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4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9 24575,'-4'9'0,"0"0"0,-9 0 0,3 3 0,-2-6 0,-13 29 0,13-28 0,-20 47 0,21-43 0,-1 40 0,8-37 0,8 14 0,0-19 0,5-5 0,0 0 0,0-4 0,3 0 0,-2 0 0,-1-4 0,6-8 0,-8 1 0,17-29 0,-17 22 0,12-38 0,-17 33 0,6-17 0,-8 25 0,0-9 0,0 13 0,4-2 0,1 10 0,0 6 0,2 6 0,14 13 0,-9-7 0,24 21 0,-28-23 0,19 15 0,-20-22 0,17 9 0,-13-9 0,9 6 0,-10-7 0,-1 3 0,-2-7 0,-2 3 0,4-4 0,0 0 0,-1 0 0,-3 0 0,-1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5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24575,'-9'4'0,"1"1"0,3 3 0,1 1 0,4 0 0,0 0 0,0-1 0,0 1 0,0 0 0,0 0 0,4-5 0,-3 4 0,7-3 0,-4 4 0,5-1 0,0 5 0,0-7 0,3 21 0,-2-18 0,-1 15 0,-5-15 0,-4-1 0,0 1 0,-4 0 0,-1-4 0,-4 3 0,4-4 0,-2 1 0,6-1 0,-3-4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44 245 24575,'4'13'0,"-3"-4"0,3 4 0,-4 7 0,0-8 0,0 12 0,0 5 0,0-11 0,0 25 0,-4-34 0,-5 34 0,4-30 0,-11 24 0,14-22 0,-6 5 0,8-18 0,0 1 0,0-12 0,-3 1 0,2-1 0,-3 0 0,4 0 0,0 1 0,0-1 0,0 0 0,0-27 0,0 21 0,0-48 0,0 43 0,0-40 0,0 42 0,7-26 0,-1 32 0,11-16 0,-11 18 0,13-11 0,-12 15 0,13-5 0,-10 6 0,22-4 0,-19 4 0,23 2 0,-25 3 0,13 0 0,-13 0 0,5 15 0,-7-7 0,-4 16 0,-1-14 0,4 6 0,-10-10 0,5 6 0,-12-11 0,0 6 0,-7-6 0,5 3 0,-6-4 0,17 0 0,0 0 0,9 0 0,4 0 0,-3 0 0,10 8 0,-9-6 0,21 6 0,-20-8 0,28 0 0,-27 0 0,19 0 0,-22 0 0,7 0 0,-5 0 0,-6-4 0,10 3 0,-10-7 0,6 3 0,5-3 0,-11-1 0,14-8 0,-14 11 0,6-14 0,-7 14 0,3-6 0,-7 3 0,3 0 0,-4 1 0,-4 3 0,-1 1 0,-4 4 0,-3 0 0,2 0 0,-18 0 0,11 0 0,-12 4 0,16-3 0,-4 14 0,7-12 0,-10 24 0,9-19 0,-1 12 0,8-11 0,0 0 0,-1 0 0,-4 30 0,8-22 0,2 23 0,8-36 0,0 0 0,0-4 0,-1 0 0,5 0 0,1 0 0,-1 0 0,0 0 0,-1-4 0,2 0 0,0-1 0,-2 1 0,-3 0 0,3 3 0,-2-7 0,3 7 0,-1-3 0,-2 4 0,3-4 0,-8 0 0,2-1 0,2 1 0,1-4 0,2 6 0,-3-6 0,0 8 0,-4-3 0,6-2 0,-5 0 0,11-7 0,-8 10 0,4-13 0,-8 9 0,3-3 0,-8 1 0,-3 7 0,-3 1 0,-7 5 0,8 4 0,-2 4 0,6 0 0,-3 1 0,0-2 0,3-3 0,-3 0 0,4 4 0,0-4 0,0 8 0,0-4 0,0 1 0,0-2 0,4-7 0,1-1 0,3-4 0,1 0 0,0 0 0,0 0 0,-1 0 0,-3-4 0,3-4 0,-3 2 0,0-10 0,-1 10 0,3-2 0,-5-4 0,6 2 0,-4 1 0,-3-7 0,3 10 0,-4-6 0,0-5 0,0 7 0,0-11 0,0 11 0,0-2 0,0 3 0,0 0 0,4 5 0,4 0 0,10 4 0,0 0 0,11 0 0,-5 0 0,2 0 0,-5 0 0,-7 0 0,6 0 0,-9 0 0,5 0 0,1 0 0,-3 0 0,0-4 0,1 3 0,-13-7 0,10 3 0,-7-3 0,0-1 0,-1 0 0,-4-4 0,0 0 0,-4 3 0,3-5 0,-3 9 0,4-7 0,0 4 0,0 1 0,0-1 0,-4 4 0,-1 1 0,0 0 0,-3 3 0,4-2 0,-5 3 0,0 0 0,4 3 0,-6 6 0,9 1 0,-10 2 0,0 9 0,1-10 0,-13 14 0,17-16 0,-9 8 0,8 4 0,-2-5 0,-7 20 0,12-20 0,-3 13 0,8-11 0,0-1 0,0 5 0,0-8 0,0 3 0,0-5 0,0-2 0,0 2 0,4-7 0,1-1 0,3-4 0,5 0 0,0 0 0,5 0 0,-5 0 0,4 0 0,-3 0 0,3 0 0,-3 0 0,-2 0 0,-3 0 0,4 0 0,-4 0 0,4 0 0,-4 0 0,-1 0 0,1-4 0,0 3 0,-4-3 0,-2 4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3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24575,'9'0'0,"0"0"0,-1 0 0,1 0 0,-4 4 0,7-3 0,-7 3 0,24 4 0,-17-7 0,20 15 0,-21-10 0,5 6 0,-11-3 0,11 8 0,-13-7 0,20 18 0,-16-20 0,13 23 0,-14-23 0,9 16 0,-13-14 0,14 10 0,-14-9 0,6 5 0,-8-7 0,3-4 0,-2 3 0,3-3 0,0 3 0,-3 1 0,3 0 0,0 11 0,1-8 0,7 32 0,-2-30 0,3 30 0,-5-37 0,1 21 0,0-22 0,0 11 0,-5-8 0,4 3 0,-3-6 0,0 6 0,3-4 0,-3-2 0,7 10 0,-6-14 0,2 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5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24575,'3'4'0,"-2"3"0,5-6 0,-5 5 0,9-2 0,-8 4 0,8-1 0,4 7 0,-4-8 0,23 17 0,-24-16 0,30 17 0,-30-19 0,24 12 0,-23-12 0,8 6 0,-11-7 0,0 2 0,-2-2 0,1 1 0,-2-2 0,4-3 0,-4 3 0,-1 1 0,-3 4 0,0-1 0,0 1 0,-3 2 0,-1-1 0,-20 18 0,12-16 0,-22 33 0,25-35 0,-9 27 0,14-29 0,-3 10 0,7-9 0,-10 3 0,8-3 0,-8 6 0,9-6 0,-2 3 0,3-4 0,0-3 0,0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43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1189 24575,'5'8'0,"-2"-2"0,-3 6 0,0-3 0,0 0 0,0 7 0,0-1 0,0 37 0,0-30 0,0 64 0,0-63 0,-3 72 0,2-68 0,-7 72 0,7-61 0,-3 44 0,4-54 0,-4 48 0,3-53 0,-3 62 0,4-60 0,0 43 0,0-49 0,0 56 0,0-44 0,4 67 0,-3-61 0,3 23 0,4-23 0,-6-18 0,5 13 0,-2 19 0,-2 0 0,-1-19-1458,1 25 0,2-5 1458,-1-37 0,-3 6 0,3 8 0,-4-1 0,4-1 0,-4 9 0,4-19 0,0 12 0,1 0 0,0-1 0,-1-1 2916,-4 5-2916,0-8 0,0 12 0,0-8 0,0 2 0,0-7 0,0 3 0,0-4 0,0 3 0,0 2 0,0-4 0,0 10 0,0-14 0,0 6 0,4 5 0,-3-2 0,3 7 0,-4-9 0,3 11 0,-2-20 0,3 58 0,-4-51 0,1 26 0,-2 3 0,-3-9 0,3 31-2370,-2-39 2370,3-7 0,0-11-639,0 11 639,0-9 0,-4 32 0,3-28 0,-3 44 0,0-32 0,3 34 0,-3-39 0,0 9 0,3-15 0,-3-8 2286,0 19-2286,4-17 0,-4 3 723,-4 22-723,6-17 0,-10 35 0,11-16 0,-3-9 0,1-1 0,2-18 0,-3 8 0,4-3 0,0 17 0,0-17 0,0 14 0,0-20 0,0 0 0,0 1 0,0-1 0,0-3 0,0 30 0,0-12 0,0 27 0,0-31 0,0 8 0,0-25 0,0 10 0,0-1 0,0 3 0,0 12 0,0-7 0,0-7 0,0 12 0,0-15 0,0 21 0,0-25 0,0 28 0,0-27 0,4 38 0,-3-24 0,2 11 0,-3-14 0,0 13 0,4-24 0,-3 64 0,3-55 0,-1 30 0,-2 2 0,0-26 0,6 22 0,2-1 0,-7-24 0,18 48 0,-14-55 0,2 19 0,4 2 0,-10-21 0,10 55 0,-8-54 0,9 59 0,-7-55 0,9 47 0,-9-49 0,11 37 0,-4-45 0,5 47 0,-9-49 0,7 50 0,-10-45 0,10 35 0,-10-36 0,10 27 0,-11-32 0,8 13 0,-4-17 0,0 1 0,-1-4 0,1-1 0,4-4 0,-4 0 0,16 0 0,-2 0 0,8 0 0,-1 0 0,-12 0 0,3 0 0,4 0 0,-5 0 0,13 0 0,-14 0 0,25 0 0,-20 0 0,47 4 0,-37-3-881,16 2 881,9 6 0,-33-6 0,66 6 0,-67-9 0,29 0 0,-1 0 0,-31 0 0,33 0 0,1 0 0,-31 0 0,33-1 0,0 2 0,-27 3 0,38-1 0,6 0 0,-18 3 0,40-1 0,-35-5 0,-39 0-802,18 0 802,-24 0 0,12 0 0,1 0 0,17 0 0,-16 0 0,69 0 0,-41-5 0,15 1 0,1 1 0,-8-5 0,-16 3 0,0 1 0,16 3 0,-9-3 0,21 4 0,13 0 0,-27 0-2710,23 0 2710,-60 0 0,6 0-112,18 0 112,6 0 0,14 0 0,-1 0-723,-32 0 723,21 0 651,-38 0-651,46 0 0,-17 0-780,41 0 780,-41 0 0,18 0-1824,-38 0 1824,6 0-620,7 0 620,-22 0 0,28 0 0,-29 4 0,43-3 0,-39 3 0,27-4 0,1 0 0,-22 0 0,31-2 0,0 0 0,-32 1 0,30-3 0,0 0 0,-30 3 0,22-1 0,-3 0 0,-28 2 0,39-4 0,-44 3 0,21-6 0,-26 2 0,44-4 0,-42 4 0,74 1 0,-68 0 0,71 3 0,-67-2 0,48 3 0,-52-4 3599,24 3-3599,-31-3 0,28 0 0,-27 3 0,47-3 0,-40 4 0,63 0 0,-59 0 0,50 0 0,-59 0 2363,29-4-2363,-29 3 1839,10-3-1839,-3 4 0,-8 0 0,26 0 0,-25 0 0,20 0 0,-9 0 0,10 0 0,-7 0 0,24 0 0,-15 0 0,1 0 0,-3 0 0,-18 0 0,-4 0 0,10 0 0,3 0 0,-3 0 0,9 0 0,-15 0 0,0 0 0,-2 0 0,6 0 0,9 0 0,12-3 0,-10 2 0,0-3 0,-4 4 0,3 0 0,8 0 0,-1-4 0,-12 3 0,-2-3 0,-11 4 0,-5-4 0,-6-1 0,1 0 0,1 1 0,0 1 0,-1-2 0,-4-4 0,0 0 0,4 1 0,-3-1 0,7-4 0,-7 4 0,2-4 0,-3-4 0,0 7 0,0-26 0,0 15 0,4-21 0,-3 19 0,7-10 0,-7 17 0,3-16 0,-4 16 0,0-16 0,0-13 0,0 14 0,0-23 0,0 9 0,0-16-936,0 13 936,0-12 0,0 19 0,0-10 0,0 11 0,0 11 0,4 12 0,-3-8 0,6 1 0,-6 2 0,7-10 0,-7 12 0,15-34 0,-13 31 936,8-17-936,-7 27 0,-3-5 0,3 1 0,-4-1 0,0 5 0,4-39 0,-3 30 0,7-73 0,-7 67 0,6-67 0,-6 69 0,11-62 0,-10 62 0,13-61 0,-13 61 0,14-66 0,-14 65 0,6-64 0,-8 65 0,0-26 0,7-5 0,-5 30 0,10-68 0,-7 68 0,-1-24 0,0 1 0,1 26 0,2-32 0,-2 1 0,-3 28 0,4-30 0,0 0 0,-5 28 0,4-23 0,1 1 0,-4 24 0,10-68 0,-11 71-1724,3-40 1724,-4 52 0,0-14 0,0 16 0,0-6 0,0-17 0,0 10 0,3-25 0,2 20 0,0-19 0,-1 22 0,-4-11 0,0 22 0,0-12 0,0 8 0,0-23 0,0 11 1724,0-33-1724,0 23 0,0-16 0,0 17 0,4 3 0,-3 10 0,7-18 0,-7 7 0,2-8 0,-3-39 0,0 54 0,0-37 0,0 32 0,0 14 0,0-22 0,0 8 0,0 6 0,4-35 0,-3 31 0,3-17 0,-4-6 0,0 34-877,0-25 877,0 33 0,0-28 0,0-7 0,0 1-2128,0-8 2128,0 35 0,0-42 0,0 38 0,0-33 0,0 29 0,0-14 0,0 1 0,0 6 782,0-9-782,0 12 0,0-3 0,0-1 0,-4 18 0,-1-22 0,1 12 0,-4-6 0,3 6 0,-4 14 0,4-17 0,2 16 2223,3-29-2223,0 8 0,-4-15 0,3 15 0,-7-11 0,7 17 0,-5-32 0,0-3 0,4 16 0,-5-33 0,-1 4 0,2 49 0,-2-26 0,0 2 0,2 29 0,-10-65 0,14 69 0,-9-60 0,6 55 0,-4-51 0,4 56 0,1-22 0,0 14 0,4 11 0,-12-33 0,6 21 0,-3-6 0,-2 0 0,9 24 0,-14-16 0,14 18 0,-13-15 0,5 15 0,0-7 0,-1 12 0,10-3 0,-7 8 0,3-4 0,-4 4 0,1 0 0,-1 0 0,0 0 0,0-4 0,1 3 0,-5-7 0,0 7 0,-1-7 0,-10 3 0,12 1 0,-43-4 0,37 3 0,-60 0 0,56 1 0,-53-4 0,54 7 0,-49-11 0,53 11 0,-50-7 0,32 7 0,-13-7 0,6 4 0,23-1 0,-6 1 0,16 4 0,-19 0 0,11 0 0,-16 0 0,15 0 0,-8 0 0,0 0 0,-13-4 0,10-1 0,0 0 0,13 1 0,-6 4 0,-1 0 0,1 0 0,-18 0 0,26-3 0,-74 2 0,61-3 0,-26 3 0,2 2 0,28-1 0,-67-4 0,67 3 0,-61-7 0,64 7 0,-39-3 0,45 4 0,-41 0 0,39 0 0,-47 0 0,48 0 0,-21 0 0,0 0 0,-10 0 0,2 0 0,-27 4 0,51-3 0,-52 11 0,52-10 0,-47 17 0,32-12 0,-2 9 0,6-11 0,2 7 0,10-10 0,-13 6 0,12-5 0,1 2 0,-8 0 0,-2 7 0,-6-6 0,-5 6 0,-8-3 0,8 0 0,1-5 0,1 8 0,-18-2 0,5 3 0,-22 0 0,18-4 0,-3-1 0,7-3-1713,18-1 1713,4 0 0,12-3-376,-4 7 376,1-7 0,-20 7 0,3-4 0,0 1 0,-21 3 0,19-3 0,-42 11-2736,15-5 2736,8 1 0,16-8 320,24 0-320,-7-3 0,6 7 0,-22-7 0,-1 6 0,-6-6 0,-18 7 0,9-7-510,-17 7 510,1-3 752,24-1-752,-3 0 0,33-4-624,-16 0 624,16 0 0,-22 8 0,8-6 0,-7 10-393,10-11 393,9 6 3384,-4-6-3384,-3 3 0,5-4 0,-9 4 0,17-3 0,-46 7 0,35-7 0,-27 1 0,-2 0 0,24-2 0,-30 2 0,2 0 0,33-1 0,-60 6 0,74-2 744,-38 0-744,45 3 0,-30-3 0,27 0 0,-12-2 1152,-4 5-1152,-12 6 0,6-4 0,-18 10 0,36-18 0,-28 13 0,31-9 0,-30 11 0,27-8 0,-44 12 0,35-15 0,-69 22 0,69-25 0,-34 10 0,2 2 0,36-9 0,-73 15 0,72-15 0,-42 9 0,44-13 0,-40 10 0,20-7 0,-24 3 0,24-3 0,7-1 0,12 0 0,3-3 0,-2 3 0,-6 0 0,3-3 0,-6 6 0,3-6 0,4 3 0,-3-4 0,3 0 0,1 0 0,-8 4 0,5-3 0,-36 7 0,35-7 0,-58 10 0,50-9 0,-22 10 0,26-11 0,15 7 0,-1-7 0,6 3 0,-4-4 0,1 0 0,-1 0 0,0 3 0,0-2 0,1 3 0,3-4 0,1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48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4188 0 24575,'-22'0'0,"-3"4"0,-2 1 0,-9 5 0,15 0 0,-15-4 0,12 6 0,-4-10 0,-12 13 0,8-5 0,3 4 0,-7-2 0,21-7 0,-35 11 0,26-10 0,-22 11 0,28-8 0,-12 3 0,15-6 0,-25 13 0,23-12 0,-57 33 0,39-18 0,-48 27 0,56-28 0,-13 7 0,23-15 0,2 1 0,-13 6 0,16-13 0,-12 12 0,18-13 0,-17 11 0,11-7 0,-13 2 0,11-3 0,-2 3 0,-5 2 0,1 0 0,-9 10 0,3-9 0,-1 11 0,1-9 0,4-3 0,9-2 0,-8 5 0,-1-3 0,-5 8 0,-3-5 0,4 1 0,3-5 0,-2 4 0,7-8 0,-4 8 0,9-7 0,-12 6 0,2-2 0,-12 11 0,-1-8 0,0 8 0,-16 2 0,21-11 0,-6 9 0,17-17 0,6 1 0,-16 4 0,-4 8 0,-5-4 0,-19 16 0,4-16 0,-23 12 0,35-14 0,-2-3 0,6 6 0,19-11 0,-43 15 0,36-12-910,-12 3 910,20-5 0,-6 1 0,5 0 0,-7-1 0,-11 9 0,19-6 0,-56 24 0,49-21 0,-26 9 0,-1 2 0,24-8 0,-24 6 0,0 1 0,27-8 0,-31 6 0,0 0 0,29-5 0,-43 6 0,18 8 0,30-25 0,-24 21 0,2 0 0,24-19 0,-58 46 0,58-48 0,-48 44 0,21-27 0,0 12 0,-8 1 0,41-28 0,-33 31 0,37-30 910,-17 15-910,7 0 0,-1 1 0,-5-2 0,-6 12 0,23-26 0,-26 23 0,24-18 0,-11 0 0,10-3 0,-5-2 0,7 1 0,-11 6 0,12-10 0,-12 17 0,10-19 0,-17 27 0,17-27 0,-21 27 0,20-27 0,-4 15 0,-8 2 0,16-12 0,-32 29 0,19-17 0,-5 6 0,10-7 0,7-11 0,0 0 0,4-1 0,2-3 0,3-1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48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1031 1301 24575,'-13'0'0,"-4"-3"0,2 2 0,-2-7 0,9 7 0,-20-11 0,10 10 0,-63-29 0,52 21 0,-28-16 0,1-3 0,27 10-3392,-49-29 0,-3-2 3392,40 18 0,-16-2 0,1-3-2683,11-6 2683,21 22 0,-13-23 0,2-1 0,19 21 0,-17-32 0,4-1 0,22 30 0,-16-33 0,-1-9 0,8-6 0,-7-9 0,4 1 0,17 64 0,-10-41 0,11 38 5455,-2-31-5455,3 36 0,0-11 4012,0 11-4012,0 6 0,0-5 0,0 7 0,0 1 0,0 3 0,0 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4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24575,'5'4'0,"2"-3"0,-6 10 0,3-1 0,-4 4 0,0 50 0,0-29-3392,5 59 0,0 10 3392,-3-17 0,5-1 0,4 17 0,-2-18-4537,1 0 4537,-1-5 0,0-11-1022,-3-44 1022,-6 11-555,0-11 555,0 4 0,8 6 0,-6-16 0,5 16 0,1 8 0,-6-11 0,14 36 0,-14-44 3755,5 17-3755,-7-13 5616,0-15-5616,4 19 2130,-3-18-2130,7 0 0,-7-6 0,3-8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49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24575,'12'0'0,"-2"0"0,2 0 0,-3 0 0,0 0 0,0 0 0,19 12 0,-19-5 0,34 13 0,-34-14 0,35 13 0,-31-16 0,23 9 0,-25-12 0,5 0 0,-11-4 0,-1-5 0,0 3 0,-3-1 0,3 7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18 137 24575,'0'13'0,"0"-3"0,0 2 0,0 9 0,0-6 0,-8 57 0,6-43 0,-2 39 0,1 1 0,3-33 0,7 36 0,3-2 0,-2-43 0,17 29 0,3-1 0,-11-35 0,20 30 0,2-2 0,-17-33 0,44 47 0,-45-58 0,27 11 0,-30-19 0,41-12 0,-42 0 0,47-34 0,-49 27 0,35-51 0,-38 53 0,9-27 0,2 4 0,-14 19 0,11-24 0,0-1 0,-12 20 0,5-24 0,-2 1 0,-10 26 0,1-23 0,-1-1 0,-1 23 0,-19-65 0,-9 52 0,3-7 0,-14 12 0,31 29 0,-39-12 0,35 13 0,-46-3 0,39 5 0,-22 4 0,22 0 0,-9 8 0,16-6 0,-8 13 0,11-9 0,-7 14 0,9-9 0,-5 6 0,8-13 0,4 4 0,-8-7 0,7 7 0,-7-7 0,7 7 0,-18 0 0,11 2 0,-12-1 0,15-1 0,1-7 0,4 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0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24575,'9'-4'0,"-1"-4"0,1 7 0,-4-7 0,3 7 0,12-11 0,-7 10 0,42-13 0,-35 13 0,75-10 0,-55 11 0,31-3 0,3-1 0,-20 3-3392,26-1 0,0 1 3392,-28 2 0,43 0-3972,-1 0 3972,-51 0 0,37 0 0,-2 0 0,-42 0-552,37 0 1,2 0 551,-36 0 0,32 0 0,-46 0 0,-12 0 0,1 0 4270,2 0-4270,-6 0 0,45 4 0,-31-3 0,75 10 0,-71-9 0,21 6 0,1 0 0,-23-6 0,68 17 0,-68-16 0,60 16 0,-62-17 0,55 18 0,-59-14 0,50 15 0,-55-15 0,47 13 0,-48-12 0,25 5 0,-34-4 0,9-7 5267,-9 3-5267,7 0 2322,-8 1-2322,6 0 0,18 6 0,-6-9 0,29 14 0,-34-14 0,25 17 0,-30-16 0,19 16 0,-22-17 0,26 18 0,-22-17 0,30 12 0,-36-10 0,27 4 0,-23-4 0,13 2 0,-11-6 0,2 11 0,-6-10 0,10 10 0,-13-8 0,16 1 0,-16-1 0,10 0 0,-13 1 0,4 0 0,-3-1 0,0-4 0,-1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1 320 24575,'13'0'0,"0"0"0,-4 0 0,-1 0 0,5 0 0,0 0 0,1 0 0,6 0 0,-5 0 0,6 0 0,-3 0 0,-1 0 0,5 0 0,4 0 0,-11 4 0,16-3 0,-19 3 0,33 0 0,-23-3 0,40 2 0,-14 1 0,45-3-1974,-36 1 1,2 0 1973,-3-2 0,1 0 0,1 0 0,-1 0-472,-6 1 1,4-2 471,18-3 0,9-2 0,-10 1-2583,-19 4 1,0-1 2582,16-2 0,9-1 0,-8-1 0,-14-2 0,-6 1-1067,43 4 1067,-7-12 0,-4 0 0,-13 11 0,25-10 0,-1-1 0,-23 7 0,24-1 0,-4-1-482,-41 1 482,36 4 0,-66 1 538,33 0-538,-13 0 0,15-5 4662,-10-2-4662,34 0 0,-14-5 0,-2 3 0,3 2 0,15-3-1531,-2-5 1531,-36 14 2625,-13 0-2625,-8 1 0,8 1 0,-4-2 0,-10 0 0,6 1 3794,-12 4-3794,3-8 1516,-6 2-1516,6-6 0,-8 7 0,1-3 0,-1 7 0,-4-3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4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24575,'8'0'0,"1"11"0,0 0 0,-4 6 0,-2-4 0,1 7 0,1-4 0,12 59 0,-7-44 0,5 24 0,-1 0 0,-7-31 0,10 26 0,-1 0 0,-12-26 0,25 45 0,-26-52 0,13 11 0,-11-19 0,0-4 0,-2-6 0,-3-7 0,0 3 0,0 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24575,'0'22'0,"0"-6"0,0 7 0,0-11 0,0 1 0,0-3 0,0 2 0,0 1 0,0 31 0,4-18 0,17 30 0,-9-37 0,28 6 0,-27-15 0,19-2 0,-22-8 0,14 0 0,-13-4 0,17-12 0,-16 0 0,16-29 0,-21 27 0,4-49 0,-11 46 0,0-55 0,-3 56 0,-10-32 0,2 41 0,-21-17 0,20 21 0,-16-5 0,18 12 0,-7 0 0,8 0 0,-4 0 0,4 0 0,1 0 0,-1 0 0,0 0 0,0 0 0,-3 4 0,2-3 0,1 7 0,5-7 0,4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6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24575,'11'0'0,"-3"0"0,3 0 0,0 0 0,-3 0 0,6 0 0,-2 0 0,26 0 0,-18 0 0,31 0 0,-36 0 0,19-4 0,-24 3 0,4-2 0,-11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5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24575,'9'0'0,"-4"4"0,-2 1 0,1 0 0,-3 6 0,7-9 0,-7 14 0,15 9 0,-14-8 0,26 39 0,-21-37 0,33 41 0,-26-41 0,29 24 0,-34-31 0,30 12 0,-30-18 0,30 6 0,-26-11 0,31 3 0,-31-4 0,31 0 0,-35-4 0,18-9 0,-21 2 0,2-32 0,-4 27 0,-4-55 0,0 54 0,-15-62 0,11 62 0,-16-27 0,8 24 0,5 8 0,-9-4 0,15 8 0,-6 7 0,2-3 0,-8 4 0,4 0 0,-12 0 0,11 0 0,-19 0 0,18 0 0,-25 0 0,23 0 0,-11 0 0,15 0 0,-3 0 0,6 0 0,-2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5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24575,'9'0'0,"-4"4"0,3 1 0,-4 0 0,1 3 0,7 12 0,-10-7 0,25 34 0,-22-32 0,30 32 0,-31-34 0,19 15 0,-17-22 0,6-6 0,-7-6 0,-1-7 0,0 1 0,-3 6 0,3-2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24575,'0'17'0,"0"-3"0,0 7 0,0-3 0,0-5 0,0 27 0,0-24 0,0 58 0,0-55 0,17 57 0,-13-60 0,29 29 0,-25-38 0,16 5 0,-14-12 0,14 0 0,-12 0 0,32-4 0,-30-1 0,41-15 0,-40 4 0,29-25 0,-33 16 0,6-24 0,-13 23 0,-4-34 0,0 40 0,-8-47 0,2 48 0,-14-34 0,13 37 0,-9-5 0,15 14 0,-6 6 0,2-3 0,-4 0 0,0 3 0,1-3 0,-9 4 0,6 0 0,-24 4 0,17-3 0,-15 11 0,20-11 0,-12 7 0,18-4 0,-17-3 0,18 3 0,-6 0 0,7-3 0,1 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3816 24575,'8'-4'0,"-3"-1"0,-1-4 0,0 1 0,1 3 0,11-11 0,-5 13 0,21-24 0,-20 23 0,36-38 0,-33 35 0,17-24 0,-4 10 0,5-18 0,0 8 0,10-28 0,-30 44 0,23-44 0,-25 43 0,25-55 0,-23 58 0,23-57 0,-25 58 0,25-51 0,-23 48 0,23-48 0,-24 47 0,20-47 0,-21 48 0,25-52 0,-27 50 0,26-50 0,-28 52 0,25-37 0,-20 40 0,24-36 0,-23 34 0,26-45 0,-26 43 0,27-43 0,-28 40 0,13-14 0,-13 9 0,-2 13 0,3-10 0,-9 12 0,4 1 0,-3-1 0,0-4 0,3 4 0,-4-4 0,5 0 0,-4 4 0,3-4 0,-3 1 0,-1-2 0,8-15 0,-6 12 0,7-26 0,-9 29 0,4-14 0,-7 19 0,3 1 0,-4-1 0,4 0 0,-3 0 0,3 1 0,4-17 0,-3 13 0,4-28 0,-1 24 0,-3-25 0,0 20 0,-2-15 0,-3 20 0,4-24 0,-3 27 0,7-35 0,-7 35 0,3-31 0,-4 31 0,0-30 0,0 29 0,0-33 0,0 33 0,0-14 0,0-8 0,0 20 0,0-39 0,0 38 0,0-36 0,0 4 0,0 9 0,-4-23 0,3 48 0,-11-36 0,10 34 0,-9-40 0,10 38 0,-7-40 0,7 44 0,-7-36 0,7 33 0,-6-7 0,2-6 0,-4 2 0,4-4 0,-6-11 0,9 32 0,-10-32 0,7 31 0,-8-31 0,8 31 0,-3-19 0,8 22 0,-4-15 0,-1 19 0,0-25 0,1 22 0,4-31 0,0 27 0,-3-11 0,-2 4 0,0 8 0,-3-20 0,3 9 0,0 0 0,-2-6 0,6 19 0,-7-14 0,7 13 0,-7-25 0,3 22 0,-3-25 0,3 27 0,1-8 0,0 7 0,-1-4 0,-7-29 0,6 22 0,-2-16 0,8 31 0,0 0 0,-4 5 0,-1 0 0,0 0 0,2-1 0,3-8 0,0 4 0,0-4 0,-4 4 0,-1 1 0,0 3 0,1 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24575,'18'0'0,"-1"0"0,-8 0 0,-1 0 0,1 0 0,0 0 0,0 3 0,-1-2 0,-3 7 0,15 5 0,-9-3 0,26 11 0,-20-11 0,34 10 0,-36-9-496,21 5 1,-31-11 0,-1-1-1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8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24575,'9'0'0,"0"0"0,-1 0 0,1 0 0,0 0 0,0 0 0,-1 0 0,9 0 0,-7 0 0,15 4 0,-15-3 0,15 7 0,-15-7 0,7 3 0,-9 0 0,1-3 0,0 2 0,0 1 0,3 1 0,-6 0 0,2-1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9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24575,'24'5'0,"-4"-1"0,-15 0 0,3-3 0,-3 3 0,3-4 0,1 0 0,0 0 0,-1 0 0,1 0 0,0 0 0,7 4 0,-9 1 0,20-1 0,-23 4 0,31-3 0,-26 0 0,19 3 0,-22-7 0,2 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9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24575,'17'4'0,"-3"1"0,2-1 0,-2 4 0,3-7 0,-7 7 0,5-7 0,7 7 0,-10-4 0,12 1 0,-20 3 0,5-7 0,0 7 0,11-3 0,-12 3 0,27 5 0,-7 1 0,1-1 0,11 0 0,-25-4 0,3-1 0,-10-3 0,-8-1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8:5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24575,'13'5'0,"0"-1"0,0 0 0,-4-3 0,4 6 0,-4-6 0,3 7 0,2-7 0,-1 7 0,0-7 0,0 3 0,-4 0 0,8 0 0,-8 1 0,4-1 0,0-4 0,-4 4 0,4-3 0,-4 3 0,27 8 0,-17-6 0,22 11 0,-32-12 0,-1-1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9:0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24575,'0'9'0,"0"0"0,0 0 0,0-1 0,4-3 0,-3 3 0,3-3 0,-4 4 0,0-1 0,0 1 0,0 0 0,0-1 0,0 1 0,-4 4 0,3-3 0,-3-2 0,4-4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6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24575,'0'7'0,"0"1"0,0-1 0,0 0 0,0 1 0,0-1 0,0 1 0,0 22 0,0-13 0,7 37 0,-6-37 0,6 36 0,-7-36 0,0 34 0,0-35 0,0 34 0,0-33 0,3 34 0,-2-36 0,6 36 0,-6-38 0,5 41 0,-5-41 0,6 37 0,-7-38 0,7 35 0,-6-34 0,2 40 0,0-39 0,-2 34 0,3-38 0,-1 21 0,-2-21 0,2 7 0,-3-10 0,0 1 0,0-4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24575,'0'8'0,"0"-1"0,0 1 0,0-1 0,0 4 0,0-3 0,0 3 0,0-4 0,0 1 0,0 19 0,0-15 0,0 60 0,0-51 0,0 31 0,0 0 0,0-25 0,-3 39 0,-2 1 0,3-34-3392,-2 58 0,0 7 3392,4-34 0,-2 13 0,-1 18 0,0-16-339,1 0 339,-2 7 0,-3 18 0,3-22 0,2-19 0,-3 7 0,-2 16 0,2-20 0,2-23 0,-2 23 0,0-3 0,5-39 0,-3 50 0,2-53 6617,-2 13-6617,3-3 506,0-19-506,0 25 0,-3-23 0,2 4 0,-2-8 0,3-2 0,0-1 0,0 1 0,-4-4 0,4 16 0,-7-13 0,3 34 0,0-16 0,0 6 0,4-7 0,0-16 0,0 3 0,0-4 0,0 14 0,0-11 0,-6 31 0,4-29 0,-5 32 0,7-29 0,0 19 0,0-20 0,0 9 0,0-13 0,0 10 0,0-11 0,0 12 0,0-12 0,0 18 0,0-16 0,0 16 0,0-18 0,0 5 0,0-6 0,0-1 0,0 0 0,0 4 0,0-3 0,0 10 0,0-9 0,0 5 0,0-7 0,4-3 0,0 0 0,3-4 0,1 0 0,-1 0 0,1 0 0,-1 0 0,14 3 0,-11-2 0,11 2 0,-14-3 0,1 0 0,-1 0 0,4 0 0,-3 0 0,16 0 0,-13 0 0,19 3 0,-20-2 0,14 3 0,-15-4 0,5 3 0,-6-2 0,9 2 0,-10 0 0,26 1 0,-25 1 0,29 1 0,-26-2 0,23 4 0,-24-4 0,24 2 0,-23-5 0,19 6 0,-20-6 0,8 2 0,-8-3 0,-1 0 0,-2 0 0,-4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9:00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24575,'0'9'0,"0"-1"0,0 1 0,0 0 0,0 0 0,0-1 0,0 1 0,0 0 0,0-1 0,0 1 0,0 0 0,0 4 0,0-4 0,0 16 0,0-10 0,0 6 0,0-12 0,0-5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9:0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24575,'0'9'0,"4"-1"0,-3 1 0,3 0 0,-4 0 0,0-1 0,0 1 0,0 0 0,0 0 0,4-5 0,-3 8 0,3-6 0,-4 14 0,0-5 0,0 6 0,0 0 0,0-10 0,0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9:0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24575,'0'23'0,"0"-2"0,0-12 0,0-1 0,0 1 0,3 4 0,-2-4 0,3 4 0,-4-4 0,4 7 0,-3-5 0,7 13 0,-7-13 0,3 17 0,-4-16 0,0 27 0,0-25 0,-4 26 0,3-29 0,-3 17 0,4-21 0,0 5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29:01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24575,'0'13'0,"0"0"0,0-5 0,0 5 0,0-3 0,0 2 0,0 5 0,0-6 0,0 5 0,0-7 0,0 0 0,0-1 0,0 1 0,0 0 0,0-1 0,0 1 0,0 0 0,0 0 0,0 3 0,0-6 0,0 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4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1193 107 24575,'-8'0'0,"-5"0"0,3 0 0,-2 0 0,3 0 0,0 0 0,1 0 0,-20 8 0,14-6 0,-34 21 0,31-19 0,-24 19 0,30-17 0,-36 19 0,35-18 0,-43 28 0,41-26 0,-14 15 0,0 4 0,15-14 0,-50 57 0,45-52 0,-25 28 0,-2 0 0,25-28 0,-24 22 0,1 1 0,25-22 0,-17 19 0,-1 1 0,17-13 0,-10 21 0,0 0 0,11-19 0,-6 24 0,-2 10 0,8-12 0,2-2 0,-14 40 0,2-5 0,2-7 0,13-31 0,-3 13 0,-4 15 0,5-11 0,4-2 0,-1 2 0,-1 12 0,3-15 0,7-15 0,-7 44 0,1-2 0,7-49 0,-1 53 0,1 2-5583,2-45 5583,-1 10 0,2-3 0,3-26-1026,-3-2 1026,8 0 0,-2 2 0,0 10 0,7-10 0,-12-3 0,20 28 0,2 2 0,-15-16 0,26 41 0,0-2 0,-27-49 0,17 22 0,0 0 0,-16-25 0,14 19 0,1 0 0,-13-22 0,39 62 0,-36-68 0,46 56 0,-40-53 0,55 35 0,-57-40 0,56 20 0,-57-24 0,26 4 0,-6 4 0,-13-12 0,43 20 0,-46-18 0,63 11 0,-60-15 0,28-2 0,2-1 0,-25-3 0,28 0 0,0 0 0,-28 0 0,32 0 0,0 0 0,-30 0 0,29 0 0,0 0 0,-31 0 0,66-4 0,-69 3 0,23-7 0,2-3 0,-20 3 0,25-11 0,0-2 0,-28 8 0,29-15 0,11-3 0,-10 7 0,-1 1 2599,-6-1 1,1 0-2600,24-9 0,-11 3 0,-41 16 0,22-13 0,-2-2 0,-26 11 0,52-42 0,-54 40 0,26-28 0,2-2 0,-22 26-1792,14-25 1,12-16 0,-10 10 1791,-6 9-1513,7-13 1,8-16 0,-10 13 1512,-13 5-1441,19-19 1,-5 2 1440,-31 35-628,16-13 0,-1 3 628,-19 27 567,9-26 1,0-2-568,-10 25 0,4-32 0,-1-2 0,-4 19 0,1-27 0,0-3 0,-2 18 0,1-24 0,-2 1 0,-3 32 0,3-26 0,-3 3 0,-4 36 0,-3-26 0,1 0 0,3 28 0,-10-25 0,1 1 0,11 28 0,-10-25 0,-3 2 0,11 25 1814,-29-54-1814,23 57 0,-27-48 0,28 50 2587,-28-42-2587,31 45 0,-33-33 0,32 33 0,-38-33 0,39 33 0,-42-29 0,41 30 0,-57-31 0,49 35 0,-30-23 0,-3 2 0,24 20 0,-30-23 0,0 1 0,29 21 0,-24-14 0,2-1 0,26 12 0,-22-13 0,0-1 0,24 12 0,-58-39 0,60 45 0,-25-15 0,0 0 0,23 14 0,-26-15 0,-2 1 0,28 15 0,-50-29 0,50 36 0,-42-25 0,40 25 0,-52-16 0,55 17 0,-62-10 0,65 12 2600,-57-4-2600,60 4 0,-44 0 0,44 0 0,-44 0 0,43 0 2890,-39 0-2890,38 0 2488,-28 0-2488,25 0 1882,-6 0-1882,14 0 62,-1 0-62,3 0 0,-2 0 0,-5 0 0,11 0 0,-6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5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0 24575,'-8'9'0,"6"4"0,-10-8 0,8 11 0,-5-6 0,0-1 0,4 7 0,-6-2 0,1 0 0,-23 45 0,15-43 0,-17 65 0,24-72 0,-13 49 0,17-44 0,-13 30 0,19-27 0,-11 15 0,11-21 0,-3 9 0,4-10 0,0 2 0,4-3 0,5 7 0,0-1 0,16 18 0,-14-13 0,21 17 0,-20-21 0,12 12 0,-18-17 0,6 1 0,-8-4 0,1-3 0,3 3 0,-3 1 0,0 0 0,-1-4 0,-4-1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52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0 210 24575,'9'0'0,"0"0"0,0 0 0,-1 0 0,5 0 0,4 0 0,-2 0 0,32 0 0,-30 0 0,59-4 0,-54-1 0,59-7 0,-56 6 0,55-17 0,-55 19 0,43-31 0,-50 26 0,22-23 0,-33 21 0,5-13 0,-12 14 0,3-11 0,-2 15 0,3-1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5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6 24575,'-5'4'0,"1"1"0,4 3 0,0 1 0,-4 0 0,0 11 0,-1-8 0,-15 35 0,13-31 0,-22 39 0,23-41 0,-6 14 0,12-20 0,0-7 0,0-5 0,4-2 0,1-21 0,0 18 0,6-43 0,-5 37 0,11-52 0,-12 51 0,3-24 0,-4 35 0,-3 5 0,3 9 0,-8-4 0,3 7 0,-7-11 0,7 7 0,-3-3 0,4 0 0,0-2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54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24575,'-4'12'0,"0"2"0,-9 11 0,7-9 0,-5 4 0,-10 20 0,12-20 0,-18 36 0,25-39 0,-5 11 0,7-18 0,3-2 0,2-8 0,0-4 0,3-5 0,-7 0 0,3 0 0,-4-7 0,0 5 0,4-9 0,-7 14 0,2-2 0,-4 12 0,-3 1 0,3 4 0,0-1 0,2 1 0,-1-4 0,3 3 0,-7-7 0,7 10 0,-7-9 0,7 2 0,-3-9 0,4-3 0,0-9 0,0 3 0,0-16 0,4 19 0,-3-5 0,3 16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5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1114 138 24575,'-9'0'0,"0"0"0,1 0 0,-5 0 0,3 0 0,-2 0 0,-12 4 0,11-3 0,-27 11 0,28-10 0,-36 17 0,33-12 0,-40 25 0,37-23 0,-15 14 0,-7 5 0,24-13 0,-22 23 0,-2 2 0,17-19 0,-30 40 0,-1 2 0,28-37-2262,-14 21 1,-10 14 0,9-10 2261,7-9 0,-24 26 0,1-1 0,32-31-2172,-17 29 1,2 0 2171,22-30 0,-15 37 0,3 11 0,22-29 0,3-2 0,-5 0 0,0 3 0,6 24 0,4-8 0,0-31 0,11 26 0,5-2 0,-1-32-1311,19 51 1311,-21-64 0,2 8 3161,-6-9-3161,11 8 0,-9-6 0,5 7 0,1 0 0,6 30 0,2 3 0,1-12-78,1 9 1,5 15 0,-6-18 77,-7-23-1407,22 32 1,0-1 1406,-24-39-348,22 19 1,1-1 347,-19-21 0,24 16 0,1 0 0,-17-12 0,28 6 0,2-2 0,-28-11 0,38 4 0,1-2 0,-37-7 0,38 4 0,-1 0 0,-42-9 0,46 10 0,-22-8 0,-16-3-1006,62 13 1006,-65-16 0,64 9 0,-72-12 1519,74 0-1519,-72-4 0,25-5 0,0-3 0,-26 0 0,34-15 0,0 1 0,-36 13 0,38-18 0,0 2 0,-35 23 0,28-20 0,-2 1 0,-29 19 0,22-20 0,2-2 0,-16 15 0,11-20 0,0-2 0,-9 13 0,3-17 0,-2-2 0,-11 15 0,13-32 0,-1-1 0,-11 25 0,15-44 0,-1 0 0,-18 42 0,11-35 0,-3 0 0,-16 40 0,6-42 0,-1-2 0,-5 38 0,-3-34 0,-2 2 0,-4 41 2304,-4-69-2304,0 71 0,0-71 0,0 69 0,-8-32 0,-3-2 0,0 20 0,-9-21 0,0 0 0,10 25 0,-12-15 0,3 1 0,14 25 0,-17-20 0,-1 1 0,13 24 2789,-37-53-2789,14 29 0,0 6 0,-15-18 0,39 44 0,-46-35 0,44 28 3146,-25-8-3146,-8-7 0,-2 11 0,-2-1 0,-19-19-1544,-11 6 0,5 5 1544,40 15 0,-46-17-262,38 12 262,10 7 0,-35-27 0,39 30 0,-40-25 0,20 28 0,-1-7 0,-23-1 0,55 16 0,-47-13 0,48 11 0,-44 1 0,44-4 0,-45 7 0,42-3 0,-54 4 0,46 0 1469,-22 0 0,39 0 0,5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24575,'8'-3'0,"-4"-1"0,3 0 0,-3 1 0,0-1 0,2 4 0,-1-4 0,12-2 0,-7 4 0,17-8 0,-17 9 0,24-2 0,-23 3 0,33 0 0,-35 3 0,31 8 0,-33-5 0,14 4 0,-11 3 0,-1-7 0,1 28 0,-5-6 0,-2 0 0,-3 6 0,0-24 0,0 17 0,0-17 0,-10 17 0,4-17 0,-8 4 0,-7 3 0,11-14 0,-24 27 0,20-23 0,-17 21 0,17-19 0,-10 11 0,15-11 0,-5 2 0,7-8 0,-1-3 0,4 4 0,-2 0 0,-2 6 0,0-5 0,-6 12 0,9-11 0,-1 8 0,9-10 0,1-1 0,3-3 0,11 7 0,-8-6 0,23 9 0,-21-9 0,32 6 0,-32-6 0,28 2 0,-29-3 0,13 0 0,-16 0 0,3 0 0,-3 0 0,-1 0 0,0 0 0,-2 0 0,-2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57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36 24575,'-9'0'0,"0"0"0,1 0 0,-1 12 0,0-9 0,0 16 0,5-13 0,-4 6 0,7-3 0,-3 0 0,0-4 0,3 14 0,-3-11 0,4 4 0,0-12 0,4-5 0,-3-11 0,3 9 0,0-29 0,-3 23 0,3-27 0,-4 28 0,0-8 0,0 19 0,0 2 0,0 8 0,0-4 0,0-1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5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24575,'0'18'0,"0"-1"0,0 1 0,0-5 0,0 4 0,0-4 0,0 5 0,0 7 0,0-10 0,0 10 0,0-23 0,0 1 0,4-8 0,-3-3 0,7 3 0,-7-8 0,2 4 0,-3-4 0,8-19 0,-2 14 0,7-35 0,-5 40 0,1-11 0,-4 28 0,-1 1 0,-4 4 0,0 0 0,0-1 0,0 5 0,0-3 0,-4 6 0,3-10 0,-3 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5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24575,'-10'9'0,"2"0"0,1-1 0,5 1 0,-10 0 0,-1 11 0,7-8 0,-29 35 0,25-31 0,-41 47 0,40-47 0,-36 43 0,43-45 0,-20 18 0,23-23 0,-3 0 0,4-1 0,0 1 0,0 0 0,0 0 0,8 11 0,-2-12 0,14 23 0,-5-23 0,6 27 0,-3-22 0,3 31 0,-6-31 0,9 31 0,-17-31 0,8 11 0,-10-19 0,0 2 0,-5-6 0,-1 3 0,-3-4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1:58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10 110 24575,'12'0'0,"-2"0"0,2 0 0,-3 0 0,0 0 0,4 0 0,0 0 0,43 0 0,-28 0-3392,37 0 0,8 0 3392,-6 0 0,-12 0 0,6 0 0,5 0 0,2 0 0,-2 0 0,-1 0 0,-4 0 0,2 0 0,18-1 0,-14 2 0,-42 3 0,52 1 0,-65-1 6784,9 4-6784,-18-3 0,-6 4 0,2 0 0,-7-1 0,-16 24 0,10-17 0,-53 52 0,49-46 0,-35 21 0,-2-1 0,32-18 0,-27 11 0,0-1 0,30-20 0,-25 12 0,4-10 0,-30-2 0,18 1 0,-44-5 0,72-9 0,-39 0 0,47 0 0,-31-23 0,31 17 0,-28-44 0,33 35 0,-23-41 0,27 34 0,-20-31 0,21 32 0,-16-35 0,20 36 0,-17-39 0,18 41 0,-5-27 0,7 29 0,-8-8 0,6 14 0,-6-2 0,4 7 0,3-3 0,-10 3 0,5 1 0,-14 0 0,-3-8 0,8 9 0,-1-9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02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1382 18 24575,'-8'-5'0,"-1"2"0,0 3 0,1 0 0,-1 0 0,0-4 0,0 3 0,1-3 0,-5 4 0,3 0 0,-2 0 0,-20 0 0,13 0 0,-56 0 0,47 0 0,-24 7 0,0 3 0,23-2-3392,-49 33 0,-2 6 3392,39-18-1513,-12 13 1,-13 11 0,16-9 1512,17-12-1012,-12 27 1,-12 19 0,12-13 1011,13-6-508,-2 11 1,-9 26 0,0 3 0,12-23 507,1 9 0,6-4 0,-6 25 0,0 0 0,6-23 0,6-35 0,3-1 0,2 19 0,-1 15 0,1 1 0,2-14 0,0-17 0,1 0 0,3 28 0,2 13 0,2-16 0,2-3 0,2-5 0,0 13 0,1-17 0,0-17 0,15 33 0,2 0 0,-6-29 180,22 11 0,0-2-180,-20-26 339,23 17 0,-2-4-339,-28-24 485,29 21 1,2 1-486,-21-23 0,29 27 0,3-2 0,-21-27 0,31 23 0,0-1 0,-29-23 0,30 8 0,0 0 0,-32-6 0,29-4 0,2-2 0,-20 2 0,21-3 0,2-2 0,-14-3 0,19-1 0,1-2 0,-17-6 0,24 0 0,-3 0 0,-30 0 1003,26-3 0,-1 0-1003,-29 2 0,27-7 0,1 0 0,-28 6 0,27-8 0,-2-1 0,-33 8 0,29-7 0,0 1 0,-35 7 0,26-10 0,-2 0 0,-31 8 0,72-30 0,-70 29 0,28-16 0,2-1 0,-26 16 0,23-15 0,1 0 0,-22 12 0,27-15 0,-40 19 3039,4-3-3039,-4 3 3322,5 0-3322,3-6 0,-2 5 3725,2-7-3725,31-19 0,-26 18 0,20-18 0,0 1 0,-19 14 2283,29-23-2283,4-3 0,-32 25 0,23-20 0,-3-2 0,-24 18 0,21-15 0,0-1 0,-23 13 0,46-46 0,-35 19 0,-1 5 0,4-20 0,-21 51 0,30-47 0,-30 44 0,35-57 0,-36 54 0,26-57 0,-24 63 0,12-59 0,-21 58 0,12-66 0,-17 61 0,6-69 0,-8 67 0,0-28 0,0-1 0,0 26 0,0-29 0,0 0 0,0 32 0,-4-76 0,-1 77 0,-11-66 0,9 67 0,-9-23 0,-4 1 0,11 27 0,-33-50 0,32 52 0,-38-40 0,35 37 0,-39-46 0,38 43 0,-49-53 0,15 25 0,-3-6 0,-17-5 0,48 42 0,-54-33 0,51 36 0,-62-32 0,60 34 0,-56-31 0,59 31 0,-48-31 0,54 35 0,-20-14 0,4 7 0,4 2 0,-34-14 0,33 19 0,-38-18 0,47 23 0,-48-19 0,14 13 0,9-4 0,-34 2 0,58 3 0,-66-4 0,64 8 0,-68-15 0,69 17 0,-65-12 0,64 14 0,-71-7 0,74 3 0,-31 1 0,0-1 0,31 1 0,-70-4 0,68 7 0,-38-7 0,44 7 0,-13-3 0,24 4 0,-3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1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24575,'9'0'0,"-1"4"0,1-3 0,-4 6 0,-1-2 0,0 0 0,1 7 0,7-6 0,-2 6 0,3 1 0,7 16 0,-8-12 0,20 31 0,-21-34 0,17 29 0,-17-30 0,2 11 0,-6-19 0,-6 3 0,3-4 0,0 1 0,-3 3 0,7-7 0,8 18 0,-8-11 0,19 16 0,-20-18 0,13 10 0,-10-14 0,10 6 0,-13-8 0,5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16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24575,'-9'0'0,"-4"0"0,4 0 0,-4 4 0,4-3 0,-3 10 0,2-9 0,-30 33 0,25-24 0,-48 48 0,43-44 0,-28 41 0,32-43 0,-16 23 0,25-25 0,-17 9 0,22-10 0,-9-1 0,10-5 0,-3-4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18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632 1 24575,'-8'0'0,"-5"0"0,3 4 0,-2 1 0,7 3 0,-15 13 0,13-10 0,-41 37 0,33-33 0,-27 21 0,0 1 0,21-15 0,-32 20 0,-1 1 0,28-21 0,-23 17 0,-1-3 0,28-20 0,-49 31 0,61-35 0,-21 8 0,26-7 0,-4-7 0,4 5 0,1-6 0,4 4 0,0-1 0,0 1 0,0 0 0,8 7 0,-6-5 0,33 29 0,-28-26 0,43 49 0,-44-42 0,29 47 0,-28-49 0,13 29 0,-14-37 0,5 10 0,-10-13 0,3 1 0,-4 0 0,0 0 0,0-5 0,0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20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14 416 24575,'0'-9'0,"0"0"0,4 0 0,-3 1 0,7 3 0,5-11 0,1 10 0,23-26 0,7 5 0,2 1 0,14-11-2138,-14 9 0,-3 3 2138,-7 12 0,-7-2-1936,10 2 1936,-1-6 0,20 8 0,3 0 0,-3-9-1565,-1 13 0,-4-1 1565,-17-9 0,-7 14-1413,29-8 1413,-24 7 0,21-3 0,1 2 0,0 1 0,-7-3 790,23 4 1,-7 2-791,-41 1 1534,25 0-1534,-34 0 3608,1 0-3608,-11 4 2391,3 1-2391,-4 4 1641,1-1-1641,-1 5 0,0-3 0,-3 2 0,7 9 0,-3-10 0,11 33 0,-5-26 0,9 27 0,-14-29 0,10 23 0,-15-25 0,11 30 0,-11-28 0,3 25 0,-4-25 0,-4 28 0,3-30 0,-7 21 0,7-24 0,-2 6 0,3-5 0,-4-6 0,-1 2 0,-4-8 0,0 0 0,1 0 0,-1 0 0,0 0 0,-3 0 0,-29-4 0,17 3 0,-34-9 0,-2-1 0,24 6-2262,-28-4 1,-22-5 0,16 5 2261,11 5 0,-22-5 0,-20-3 0,21 3 0,25 5 0,-10-2 0,-15-1 0,19 2-2169,29 4 2169,-57-3-217,57 4 217,17 0 5603,-24-4-5603,16 3 0,4-3 0,-9 4 3182,17 0-3182,-5 0 385,7 0-385,0 0 0,0 0 0,1 0 0,-1 0 0,0 0 0,1 0 0,-1 0 0,4 4 0,-3-3 0,3 3 0,1-4 0,0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44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27 24575,'5'9'0,"-1"-1"0,0-3 0,-3 3 0,3-3 0,0 0 0,-3 2 0,6-6 0,-2 3 0,4-4 0,0 0 0,-1 0 0,-3-4 0,3 0 0,-7-5 0,3 0 0,-4 0 0,0 1 0,0-1 0,0 0 0,0 0 0,-4 5 0,-1 0 0,-4 4 0,1 0 0,-5 0 0,3 0 0,-2 4 0,3-3 0,0 2 0,-3 9 0,2-9 0,-3 16 0,9-13 0,4 3 0,4-5 0,5-4 0,-4-4 0,-1-1 0,-4-4 0,0 1 0,0-1 0,0 0 0,0 0 0,-4 5 0,-1 0 0,-4 4 0,1 0 0,-13 4 0,10-3 0,-10 2 0,17 1 0,0-3 0,4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0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24575,'8'0'0,"-1"0"0,1 0 0,-1 0 0,0 0 0,11 0 0,-8-3 0,23 2 0,-21-2 0,28-4 0,-28 6 0,18-6 0,-20 7 0,4 0 0,-7 0 0,0 0 0,1 0 0,-1 0 0,11 7 0,-8-2 0,17 15 0,-21-10 0,11 17 0,-16-17 0,2 18 0,-3-19 0,0 9 0,3-1 0,-2-7 0,2 27 0,-3-25 0,-6 29 0,4-30 0,-18 22 0,1-12 0,1 2 0,-18 1 0,28-15 0,-16 2 0,16-4 0,4-3 0,-2 0 0,1-1 0,-2 0 0,-4 5 0,3-3 0,-3 5 0,7-6 0,4 3 0,4 1 0,7-4 0,-3 2 0,3-2 0,6 4 0,-7-4 0,31 9 0,-25-10 0,49 23 0,-43-18 0,36 15 0,-44-14 0,24 1 0,-28-5 0,21 1 0,-21-5 0,14 2 0,-15-3 0,5 0 0,-7 0 0,-3 4 0,0 0 0,-4 0 0,0-1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4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3660 24575,'9'0'0,"0"0"0,0 0 0,-1 0 0,1 0 0,0 0 0,-4-3 0,2 2 0,-2-3 0,4 4 0,-4-4 0,10-5 0,-12-1 0,40-18 0,-31 16 0,47-36 0,-41 34 0,42-42 0,-40 42 0,47-49 0,-51 50 0,59-53 0,-58 54 0,22-20 0,1-2 0,-19 17 0,24-26 0,-1-2 0,-20 20 0,22-23 0,0 0 0,-24 26 0,24-24 0,0 1 0,-23 26 0,32-36 0,-18 26 0,-14 7 0,49-30 0,-37 32 0,5-11 0,1 2 0,-6 12 0,13-18 0,-1-1 0,-18 14 0,24-19 0,1-1 0,-17 18 0,16-22 0,0 1 0,-16 24 0,20-27 0,0 0 0,-16 27 0,21-23 0,1 1 0,-23 25 0,27-18 0,-3-1 0,-31 17 0,38-25 0,0-1 0,-37 21-3392,45-35 0,1 0 3392,-43 36-2269,40-34 1,-2 0 2268,-44 34-1356,36-22 1,-1 1 1355,-37 20-773,30-9 0,-3 0 773,-37 12 468,29-5 0,0 1-468,-28 9 644,24-13 0,0 1-644,-27 12 2995,54-42-2995,-28 26 0,-1 0 0,14-11 0,-43 32 0,35-28 0,-38 27 0,40-30 0,-43 29 0,43-29 0,-40 30 0,34-23 0,-32 24 3194,24-20-3194,-24 21 0,8-10 3401,4 1-3401,8-7 0,-3 3 0,11-12 0,-32 24 0,23-20 0,-23 24 3764,20-19-3764,-17 24 0,9-16 0,-14 13 0,9-14 0,-9 13 0,14-16 0,-9 16 0,9-17 0,-10 17 0,7-16 0,-12 16 0,15-14 0,-17 12 0,20-8 0,-16 11 0,9-5 0,5-2 0,-14 2 0,28-17 0,-26 17 0,27-21 0,-24 24 0,24-23 0,-8 8 0,0-2 0,12-11 0,-24 25 0,29-29 0,-28 30 0,23-28 0,-28 34 0,16-24 0,-22 22 0,10-7 0,-11 9 0,0 0 0,-1-1 0,-1 1 0,2 0 0,0 4 0,-1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50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1 845 24575,'9'0'0,"-1"0"0,1 0 0,4 0 0,0 0 0,5-4 0,-5 3 0,0-3 0,0 4 0,0 0 0,1-4 0,2 3 0,71-16 0,-42 8-2262,19-5 1,18-4 0,-15 3 2261,-10 1 0,19-6 0,21-6 0,-21 6-137,-21 5 137,17-6 0,17-6 0,-16 5 0,-11 8 0,4-6 0,12-5 0,-15 5-3266,-16 9 3266,8-7 0,1-2 2008,11-9-2008,-33 14 0,19-10 0,-4-1 0,-30 11-1047,27-12 1,-1-1 1046,-27 13 0,26-13 0,2 1 0,-23 16-1650,61-39 1650,-64 40 1150,51-41-1150,-54 40 2439,46-39-2439,-45 36 0,11-11 0,-21 17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50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24575,'0'9'0,"0"-1"0,0 9 0,0-7 0,0 7 0,0 15 0,0-14 0,0 67 0,0-55 0,0 35 0,0-1 0,0-34-1984,0 50 1984,0-67 0,0 5 0,0-5 0,0 4 0,0-3 0,0 3 0,8 28 0,-6-21 0,10 32 0,-8-39 0,1 7 0,-1-19 0,-4-1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5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24575,'0'9'0,"0"4"0,0 0 0,0 1 0,-4-1 0,3-1 0,-7 6 0,3 0 0,-11 50 0,9-43 0,-5 69 0,12-76 0,0 49 0,4-53 0,9 26 0,-7-29 0,18 5 0,-18-11 0,19-1 0,-15-4 0,7 0 0,-8 0 0,-1 0 0,5 0 0,-7-4 0,25-16 0,-25 3 0,32-27 0,-30 22 0,20-26 0,-21 30 0,13-25 0,-19 26 0,7-28 0,-8 28 0,-8-30 0,3 33 0,-27-34 0,18 39 0,-37-26 0,36 32 0,-36-13 0,37 15 0,-14-3 0,19 4 0,-7 0 0,9 4 0,-16 9 0,16-2 0,-17 21 0,17-16 0,-9 13 0,15-15 0,-3-2 0,4-7 0,0-1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5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24575,'9'4'0,"-5"1"0,0 3 0,-4 1 0,0 0 0,0 7 0,0-1 0,0 6 0,0 20 0,0-22 0,0 60 0,0-60 0,0 68 0,0-70 0,0 58 0,0-59 0,0 32 0,0-45 0,0 0 0,0-13 0,0-30 0,4 21 0,5-65 0,-3 56 0,1-24 0,-1 0 0,-4 23 0,11-63 0,-7 70 0,10-45 0,-6 53 0,10-22 0,-9 30 0,6-2 0,-9 8 0,1 0 0,0 0 0,3 12 0,-2-5 0,7 36 0,-8-31 0,12 62 0,-15-56-596,6 31 596,-12-37 0,0 1 0,4-7 0,-3 9 0,7-5 0,-7 4 0,3-2 0,3 9 596,-5-10-596,6 25 0,-8-23 0,0 19 0,0-22 0,0 7 0,0-16 0,0-2 0,4-8 0,1 0 0,0-15 0,-2 8 0,9-37 0,-1 11 0,2 0 0,7-2 0,-13 33 0,17-21 0,-14 24 0,15-19 0,-15 24 0,7-9 0,-12 8 0,3 3 0,-4-3 0,5 4 0,-4 4 0,3-3 0,-3 23 0,-1-16 0,8 40 0,-10-30 0,10 42 0,-8-40 0,1 39 0,3-48 0,-3 35 0,0-37 0,-1 23 0,-4-21 0,4 9 0,-3-10 0,6-2 0,-6-4 0,3-4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2:5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2766 24575,'5'-17'0,"7"3"0,-11 2 0,7 3 0,-8 0 0,8-7 0,-6 5 0,13-17 0,-9 16 0,3-20 0,-1 20 0,-3-23 0,-1 22 0,0-42 0,0 42 0,1-57 0,0 54 0,-1-52 0,-4 45 0,0-49 0,0 47 0,0-59 0,0 62 0,0-68 0,0 70 0,-4-72 0,3 74 0,-7-74 0,7 69 0,-7-61 0,7 60 0,-6-65 0,6 60 0,-3-56 0,4 66 0,-8-44 0,6 47 0,-6-47 0,8 48 0,0-40 0,0 37 0,-3-23 0,2 22 0,-3-2 0,4 8 0,0 4 0,0 1 0,0-1 0,0 0 0,0-23 0,0 18 0,0-38 0,0 39 0,0-35 0,0 31 0,0-20 0,0 22 0,0-17 0,0 20 0,0-40 0,4 41 0,4-55 0,-2 49 0,10-43 0,-14 39 0,5-8 0,-7-7 0,4 21 0,1-40 0,0 17 0,3-4 0,-4-2 0,1 28 0,-1-16 0,-4 20 0,0-23 0,0 22 0,0-27 0,0 28 0,0-24 0,0 24 0,0-16 0,0 17 0,0-5 0,0 7 0,0 0 0,0 1 0,0-1 0,0 0 0,0 4 0,0 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2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24575,'-10'9'0,"-6"-5"0,14 8 0,-13-10 0,5 17 0,-3-12 0,-27 48 0,24-36 0,-8 26 0,1 2 0,11-24 0,-4 70 0,12-67 0,12 69 0,-1-57 0,6 24 0,33 12-3392,-9-34 0,3-1 3392,22 30 0,12-3-3936,6-40 3936,-37 0 0,31-6 0,8-3 0,9-3 0,-40-8 0,0-3 0,40-7 0,-66 4 0,15-8 0,-4-30 0,-21 21 0,36-55 0,-38 56 0,27-59 0,-32 53 0,11-70 0,-14 63 4834,0-64-4834,-5 29 0,-1 10 0,-14-24 0,8 58 0,-21-40 0,16 42 5886,-8-11-5886,3 10 0,3 15 0,-23-27 0,19 27 0,-41-15 0,39 18 0,-30-3 0,-2 0 0,20 3 0,-38-1 0,0 0 0,36 2 0,-35 0 0,1 0 0,37 4 0,-27-2 0,-4 1 0,9 6 0,-15-4 0,25-2 0,36 1 0,-5-3 0,12 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2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16 24575,'-8'3'0,"-1"2"0,-4 4 0,4 0 0,-4-4 0,-15 14 0,18-11 0,-17 12 0,18-11 0,3 0 0,-5 3 0,6-6 0,-4 9 0,0-13 0,1 14 0,-24 36 0,21-24 0,-8 32 0,3 0 0,14-27 0,1 26 0,2-2 0,5-34 0,21 28 0,5 0 0,-8-26 0,36 23 0,2-3 0,-29-28-3392,45 15 0,5-5 3392,-36-21-2047,33 7 1,-2-3 2046,-37-10-1007,17 1 1,-4-2 1006,-26-3-1073,51-24 1073,-60 14 0,33-53 0,-43 49 0,18-60 0,-25 56 0,5-61 0,-7 57 0,0-65 0,0 63 2846,0-63-2846,-3 65 0,-6-50 0,3 57 3990,-6-17-3990,-4 0 0,4 25 3541,-35-44-3541,-13 40 0,9-11 0,-38 17 0,68 9 2783,-23 0-2783,36 0 0,-1 0 803,0 0-803,0 0 0,1 0 0,3 3 0,-7 2 0,6 4 0,-2-4 0,4-1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25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192 285 24575,'-12'0'0,"6"4"0,-6-3 0,7 7 0,-3-7 0,-1 7 0,4-3 0,-7 3 0,3 1 0,-20 23 0,12-14 0,-19 60 0,28-55 0,-11 65 0,18-66 0,-3 53 0,8-51 0,32 60 0,-23-61 0,29 32 0,-13-25 0,-10-13 0,61 34 0,-55-36 0,63 16 0,-63-26 0,50 3 0,-53-7 0,25 3-541,-37-4 541,6 0 0,6-4 0,-3 3 0,26-18 0,-27 15 0,45-31 0,-46 26 0,50-38 0,-52 32 0,52-44 0,-50 43 0,38-39 0,-46 38 0,14-9 0,-14-1 0,-4 19 0,3-17 0,-8 17 0,0-1 0,4 0 0,-3 0 0,3 1 0,-4-1 541,0 0-541,4-31 0,-3 24 0,3-55 0,-4 55 0,0-44 0,0 47 0,-8-35 0,6 31 0,-10-8 0,7 13 0,1 7 0,-8-7 0,10 2 0,-10-3 0,8 8 0,-25-18 0,16 14 0,-35-30 0,35 30 0,-39-26 0,38 31 0,-49-23 0,42 20 0,-54-13 0,53 14 0,-60-10 0,63 14 0,-47-13 0,56 13 0,-13-6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2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24575,'0'12'0,"0"-2"0,0 3 0,0-5 0,0 1 0,0 4 0,0 0 0,0 12 0,0 4 0,0-1 0,0 64 0,0-58 0,0 28 0,0 21 0,0-14-444,0-10 444,3 26 0,1 23 0,1-18-1277,7-2 1277,-6-23 0,2 20 0,0 8 0,0-6 0,-1-18 0,0-11 0,1 0 0,2 16 0,2 19 0,0 6 0,0-5 0,-5-21 0,-3-13 0,0-3 0,4 12 0,4 14 0,0-1 0,-5-15 0,-5-15 0,-2-4 0,7 49 0,0-11 0,-6-48 0,1 18 0,0-5 0,-2-33 0,0 49 0,0-53 0,4 18 0,0-15 0,1-7 416,7 15-416,-10-15 1305,6 7-1305,-5-12 0,-2 2 0,3-2 0,0 0 0,-3 3 0,3-3 0,-4 0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1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24575,'-8'0'0,"4"3"0,-3-2 0,3 3 0,0-1 0,1 1 0,3 3 0,0 1 0,0-1 0,0 1 0,0 22 0,0-13 0,3 34 0,-2-35 0,2 40 0,-3-41 0,0 55 0,0-54 0,0 48 0,0-51 0,0 34 0,0-36 0,0 23 0,4-24 0,-4 11 0,4-13 0,-1 3 0,-2-4 0,2-3 0,-3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2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1 468 24575,'12'0'0,"-2"-8"0,7 6 0,-8-5 0,8 3 0,-4-5 0,22-2 0,-4-4 0,25-1 0,20-1 0,-11 2-2124,11-7 2124,-11 6 0,26-6 0,13-2 0,2-1 0,-10 4 0,-20 4-1395,-5 4 1,3 0 1394,0 0 0,22-4 0,13-2 0,4 0 0,-5 1 0,-14 3 0,-22 4 0,-8 4 0,-2 1 0,20-1 0,24-1 0,5-1 0,-10 0 0,-29 3 0,-4-2 0,3 3 0,12 0 0,-24 2 0,-39 2 0,20-3 0,-35 4 0,-1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26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5 864 24575,'-5'-3'0,"5"-2"0,5-4 0,4 0 0,-5 1 0,4-1 0,24-19 0,20-1 0,4-1 0,7-13 0,4 5 0,15-4 0,-15 7 0,-13 6 0,15-7 0,18-8 0,-19 8 0,-18 10 0,7-6 0,13-8 0,-17 7-4330,-18 4 4330,10-3 0,-4 3 0,-23 15-381,-1-2 381,1 6 0,-5-3 0,12-3 0,-10 1 0,10 2 0,33-30 0,-34 31 0,37-32 0,-55 39 0,6-3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27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 0 24575,'-9'0'0,"1"0"0,-1 0 0,0 0 0,0 0 0,1 0 0,-1 0 0,0 0 0,-3 0 0,2 0 0,-22 0 0,18 0 0,-41 16 0,40-8 0,-52 24 0,54-21 0,-53 29 0,51-26 0,-46 29 0,47-26 0,-37 35 0,46-33 0,-23 41 0,27-46 0,-2 38 0,3-35 0,7 20 0,-5-23 0,10-1 0,4 10 0,-4-14 0,32 31 0,-30-28 0,45 20 0,-39-25 0,48 9 0,-44-15 0,26 1 0,1 0 0,-24-2 0,31 0 0,-1 0 0,-33 0 0,71-8 0,-72 6 0,55-21 0,-61 19 0,54-31 0,-55 22 0,36-27 0,-41 23 0,10-31 0,-17 34 0,0-18 0,-4 23 0,0 0 0,0 1 0,0-5 0,0 0 0,0-5 0,0 1 0,0-12 0,0 12 0,-4-27 0,3 31 0,-6-31 0,6 35 0,-3-10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2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24575,'5'9'0,"-1"0"0,-4 3 0,0-2 0,4 2 0,1 9 0,4-9 0,19 31 0,-11-28 0,32 28 0,-28-35 0,4 12 0,-13-20 0,-3 4 0,0-4 0,4 0 0,0 4 0,-4-3 0,8 3 0,31 0 0,-22-3 0,70-1 0,-72-1 0,74-18 0,-79 15 0,67-27 0,-72 23 0,40-24 0,-50 20 0,12-16 0,-16 14 0,0-23 0,0 19 0,0-25 0,0 30 0,0-11 0,-4 11 0,3 3 0,-7-2 0,3-1 0,-7 7 0,2-13 0,-3 16 0,9-9 0,0 12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423 450 24575,'9'9'0,"3"-4"0,-2 3 0,7-4 0,-4 5 0,1-4 0,-2-1 0,-7 0 0,26 5 0,-20-4 0,52 7 0,-47-11 0,63 3 0,-57-4 0,58 0 0,-60 0 0,51-4 0,-55-1 0,44-7 0,-47 2 0,27-11 0,-28 15 0,24-25 0,-28 22 0,27-31 0,-31 24 0,15-6 0,-18 11 0,3 6 0,-4-8 0,0 3 0,0-10 0,0 9 0,0-5 0,0 7 0,0 0 0,0 1 0,-4-1 0,-4-11 0,-2 12 0,-14-31 0,12 33 0,-43-40 0,33 36 0,-23-11 0,-2 0 0,18 13 0,-29-7 0,0 1 0,27 11 0,-25-5 0,2 1 0,30 6 0,-66-3 0,68 4 0,-54 0 0,53 0 0,-18 0 0,24 0 0,3 4 0,1-3 0,5 3 0,-1-4 0,-4 4 0,-16 8 0,8-5 0,-24 20 0,33-19 0,-39 28 0,40-24 0,-56 32 0,50-30 0,-19 10 0,32-20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0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1781 341 24575,'-5'-4'0,"-3"3"0,7-7 0,-3 3 0,1 0 0,-2-6 0,0 5 0,-15-22 0,17 15 0,-28-34 0,19 28 0,-25-25 0,24 24 0,-41-17 0,42 21 0,-55-20 0,47 24 0,-48-8 0,44 15 0,-28 1 0,32 4 0,-28 0 0,28 0 0,-54 0 0,55 4 0,-71 13 0,67-6 0,-25 8 0,1-2 0,23-8 0,-31 18 0,10-10 0,20 3 0,-54 21 0,57-24 0,-52 34 0,53-32 0,-16 14 0,-5 6 0,-12 22 0,-1-4 0,21-14 0,5-4 0,15-17 0,-15 26 0,10 1 0,7-28 0,-13 58 0,15-62 0,-17 70 0,19-68-1297,-17 36 1297,20-41 0,2-1 0,-1 4 0,-1-4 0,0 1 0,-3-1 0,-4 38 0,5-28 0,-5 30 0,1 1 0,8-24 0,-7 24 0,0-1 0,4-26 0,-10 52 0,10-55 0,-9 36 0,13-42 0,-10 34 0,11-39 1297,-3 19-1297,4-22 0,-4-1 0,-1-5 0,-3-4 0,3 0 0,1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0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24575,'0'12'0,"0"2"0,0 11 0,4-13 0,-3 11 0,10 2 0,-9-7 0,14 33 0,-10-40 0,14 36 0,-13-39 0,20 32 0,-19-23 0,24 19 0,-21-16 0,17 9 0,-21-15 0,13 7 0,-15-15 0,8 1 0,-4-7 0,-1 0 0,1 0 0,0 0 0,4-4 0,-4 0 0,23-24 0,-18 14 0,45-45 0,-43 46 0,48-53 0,-46 55 0,38-45 0,-37 47 0,40-34 0,-44 30 0,45-20 0,-46 19 0,37-7 0,-37 12 0,30-12 0,-32 11 0,24-7 0,-24 8 0,16 5 0,-21 0 0,4 4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4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24575,'-4'-1'0,"4"2"0,-4 8 0,4 0 0,0-1 0,-4 5 0,-1-3 0,0 10 0,1-9 0,-4 21 0,3-20 0,-8 24 0,8-24 0,1 8 0,4-11 0,0 0 0,4-5 0,1 0 0,4-4 0,3 0 0,-2 0 0,3 0 0,-9 0 0,0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4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24575,'4'3'0,"0"6"0,-8 1 0,0-1 0,-5-6 0,-4 13 0,4-8 0,-4 16 0,8-14 0,1 2 0,4-3 0,-4 0 0,-1 3 0,-7-2 0,-2 3 0,-11-1 0,6-6-313,-3 6 0,14-11 0,4 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0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24575,'9'-4'0,"0"3"0,0-7 0,3 4 0,-2-5 0,33-12 0,-26 10 0,54-17 0,-55 21 0,51-5 0,-51 12 0,31-4 0,-35 3 0,16-3 0,-17 4 0,13 8 0,-13-6 0,9 10 0,-10-11 0,6 7 0,-6-7 0,2 10 0,-7-5 0,3 7 0,-7-5 0,11 5 0,-6-7 0,2 5 0,-4-6 0,0 0 0,-3-1 0,3-4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59 24575,'0'8'0,"0"-1"0,0 1 0,0-1 0,0 1 0,0-1 0,0 7 0,0-5 0,7 28 0,-5-24 0,17 34 0,-12-35 0,20 25 0,-17-26 0,14 10 0,-15-14 0,8-3 0,-8-1 0,5-3 0,-6 0 0,6-10 0,-6 5 0,13-23 0,-15 18 0,14-24 0,-15 26 0,6-21 0,-7 19 0,-1-18 0,-3 15 0,0-25 0,0 26 0,0-25 0,0 27 0,-3-4 0,2 7 0,-2 3 0,-4 0 0,6-2 0,-6 1 0,-3 1 0,4 1 0,-21 3 0,13 0 0,-24 0 0,23 0 0,-35 3 0,33-2 0,-41 12 0,41-7 0,-26 11 0,32-8 0,-10 5 0,14-6 0,3 3 0,1-4 0,3 4 0,0-3 0,0 0 0,0-5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24575,'0'9'0,"0"-1"0,4 1 0,1-4 0,0 3 0,2-3 0,-6 3 0,3 1 0,0-4 0,-3 3 0,7-7 0,-7 3 0,3-4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24575,'0'8'0,"0"1"0,0 4 0,0-4 0,0 4 0,-4 0 0,4-4 0,-4 12 0,4-11 0,-4 11 0,3-12 0,-3 4 0,4-4 0,0 0 0,0 3 0,-4-2 0,3-1 0,-3-6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1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24575,'0'9'0,"4"-4"0,1-2 0,3-3 0,1 0 0,4 0 0,0 0 0,28 4 0,-22-3 0,48 3 0,-46-4 0,47-8 0,-49 3 0,28-12 0,-35 11 0,12-9 0,-14 13 0,7-14 0,-8 10 0,15-14 0,-16 9 0,19-9 0,-24 14 0,9-2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24575,'0'8'0,"0"1"0,0 0 0,0 0 0,0-1 0,-8 17 0,6-13 0,-14 32 0,15-31 0,-15 31 0,14-31 0,-13 19 0,13-22 0,-6 11 0,8-15 0,0 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2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24575,'0'9'0,"0"-1"0,0 1 0,0 0 0,0 0 0,0-1 0,0 1 0,-8 4 0,6-4 0,-6 8 0,5-11 0,-2 9 0,-4-13 0,0 10 0,-3-7 0,-10 11 0,11-9 0,-5 4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24575,'9'-3'0,"3"2"0,-6-7 0,10 7 0,-3-7 0,2 3 0,5 0 0,9-6 0,-7 9 0,38-14 0,-36 14 0,52-5 0,-55 7 0,23 0 0,-36 0 0,1 0 0,0 0 0,0 0 0,-1 0 0,1 0 0,0 0 0,3 0 0,-2 0 0,3 0 0,-4 0 0,-5 3 0,0 2 0,-4 4 0,0 0 0,0-1 0,0 1 0,0 4 0,0-3 0,-15 18 0,7-12 0,-32 37 0,23-34 0,-40 52 0,42-54 0,-43 50 0,47-48 0,-29 17 0,30-22 0,-11-1 0,12-9 0,-4 0 0,8-8 0,-3 3 0,7-10 0,-8-24 0,3 12 0,-4-39 0,5 43 0,-7-36 0,11 41 0,-11-34 0,11 35 0,-3-11 0,4 15 0,0 1 0,0-1 0,0 0 0,-4 4 0,-1 2 0,-3 3 0,3 0 0,1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24575,'0'8'0,"0"1"0,0 4 0,0-4 0,0 4 0,0-4 0,0-1 0,0 9 0,0-6 0,0 9 0,0-10 0,0 2 0,0-3 0,0 0 0,0-4 0,0-2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5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24575,'0'9'0,"0"0"0,0-1 0,-4 1 0,-1 0 0,0 0 0,-6 7 0,9-5 0,-10 5 0,11-3 0,-7-7 0,7 5 0,-6-6 0,6 4 0,-7 0 0,-5 11 0,7-8 0,-18 24 0,17-24 0,-13 24 0,14-24 0,-21 16 0,22-21 0,-14 4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24575,'9'0'0,"0"-4"0,-1-1 0,5-7 0,-3 6 0,14-17 0,-12 19 0,35-39 0,-31 36 0,43-31 0,-45 35 0,38-13 0,-39 15 0,39-3 0,-38 4 0,30 8 0,-36-2 0,19 10 0,-24-6 0,16 6 0,-17-6 0,6 7 0,-8-8 0,8 4 0,-7-4 0,7 3 0,-4-6 0,1 6 0,0-7 0,3-1 0,-7 0 0,2-4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6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24575,'0'8'0,"0"5"0,0-3 0,0 2 0,0-3 0,0 0 0,0-1 0,3 13 0,-2-10 0,3 18 0,-4-19 0,0 7 0,4-12 0,-3 2 0,3-6 0,-4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3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89 24575,'0'8'0,"0"-1"0,0 1 0,0-1 0,0 0 0,3 1 0,-2-1 0,9 24 0,-8-18 0,27 34 0,-16-39 0,25 22 0,-25-24 0,4 4 0,0-3 0,3-13 0,0 8 0,-3-22 0,-12 10 0,4-21 0,-7 17 0,5-23 0,-7 25 0,0-12 0,0 17 0,0-1 0,0 1 0,0-1 0,0 1 0,0 0 0,0-4 0,0 3 0,0-13 0,-4 14 0,0-12 0,-3 14 0,-7-6 0,5 7 0,-18-3 0,16 6 0,-26-2 0,25 3 0,-28 7 0,28-2 0,-22 15 0,24-13 0,-17 23 0,17-23 0,-10 24 0,15-22 0,-2 5 0,7-10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6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24575,'0'9'0,"0"3"0,-3-6 0,2 6 0,-3-7 0,0 3 0,-1 9 0,0-6 0,-3 9 0,3-14 0,-11 13 0,9-12 0,-28 13 0,26-14 0,-27 6 0,29-11 0,-5 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6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24575,'-5'9'0,"1"0"0,4 4 0,0-4 0,0 4 0,0-1 0,0-2 0,4 22 0,1-18 0,23 29 0,-14-34 0,50 24 0,-46-26 0,59 15 0,-61-16 0,47 2 0,-48-8 0,36 0 0,-37 0 0,25-4 0,-23 3 0,9-10 0,-11 9 0,10-14 0,-16 10 0,11-6 0,-18 7 0,3 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24575,'9'0'0,"-4"4"0,-1 1 0,-4 4 0,0-1 0,0 1 0,0 0 0,0 0 0,0-1 0,0 1 0,0 0 0,0 0 0,0-1 0,0 1 0,0 0 0,0-1 0,0 1 0,0-4 0,0-1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24575,'0'9'0,"0"0"0,0 3 0,0-2 0,0 3 0,0-5 0,0 1 0,-4 4 0,3-4 0,-6 4 0,6-4 0,-15 7 0,9-9 0,-29 20 0,27-23 0,-15 12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58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24575,'0'9'0,"4"-4"0,1-1 0,3-4 0,1 0 0,19 0 0,-10 0 0,42 0 0,-36 0 0,61 0 0,-57 0 0,26 0 0,0 0 0,-24 0 0,32 0 0,0 0 0,-31 0 0,34 0 0,0 0 0,-38 0 0,53 7 0,-68-5 0,4 10 0,-12-7 0,-4 4 0,0-1 0,0 1 0,-4 4 0,0-8 0,-17 23 0,10-20 0,-10 13 0,12-14 0,1-2 0,-1 4 0,0 4 0,-3-4 0,-6 12 0,0-11 0,0 7 0,-25 15 0,26-14 0,-22 14 0,0 0 0,20-11 0,-48 30 0,54-39 0,-31 16 0,31-21 0,-26 12 0,26-17 0,-31 6 0,31-8 0,-31 0 0,31 0 0,-22-12 0,27 5 0,-19-32 0,16 20 0,-14-45 0,10 40 0,-5-36 0,14 42 0,-6-10 0,11 19 0,-2-3 0,3 2 0,0-10 0,0 9 0,15-21 0,-11 19 0,23-22 0,-24 23 0,13-12 0,-15 14 0,2 1 0,-3 5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24575,'9'-4'0,"-4"0"0,2-1 0,-6-3 0,3 3 0,0 0 0,-3 5 0,3 5 0,-4 4 0,0 11 0,0-4 0,3 31 0,2 6 0,-3-17-2262,0 36 1,1 24 0,-1-13 2261,-2 2 0,0-5 0,0 23 0,0 2 0,0-22-180,0-32 0,0 0 180,0 26 0,0 19 0,0-2 0,0-23 0,0-2 0,0-4 0,0 12 0,0-18 0,0-23 0,3 21 0,2-2 0,1-31 0,3 52 0,-2-59 6606,-6 23-6606,3-29 538,-4 14-538,4-20 0,1 3 0,4-8 0,0 0 0,-1 0 0,1 0 0,42-8 0,-27 7 0,34-11 0,5 0 0,-20 8-2262,36-5 1,26-5 0,-15 1 2261,-41 6 0,4 0 0,19 1 0,25-1 0,12-1 0,2 1 0,-9 0 0,-22 1-1102,1-1 0,2 1 1102,-5 2 0,20-1 0,13 1 0,4-1 0,-5 1 0,-12 1 0,-22 1 0,0 1 0,-2-1 0,9-1 0,20-3 0,6-1 0,-10 1 0,-25 1 0,17 1 0,-22-4 0,9-3 0,-18 4 0,-26 5 0,37-6 5693,-59 8-5693,12-4 3295,-14-1-3295,10 1 0,-9 0 0,13 4 0,-13 0 0,9 0 0,-14 0 0,2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1070 24575,'-9'0'0,"0"0"0,8 0 0,6-8 0,9-2 0,-1-3 0,60-33 0,-46 25 0,37-16 0,2-1 0,-35 13 0,29-9 0,0 2 0,-31 14 0,31-13 0,0 1 0,-29 14 0,30-14 0,-2-1 0,-30 12 0,30-12 0,1-2 0,-29 9 0,23-8 0,-2 0 0,-29 14 0,48-30 0,-57 39 0,14-14 0,-8 7 0,-1-8 0,4 5 0,9-20 0,-20 30 0,36-58 0,-29 44 0,15-17 0,0 1 0,-14 22 0,28-29 0,-41 39 0,4-10 0,-11 9 0,0 3 0,0 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3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17 241 24575,'0'9'0,"-3"-5"0,-2 4 0,0-3 0,1 4 0,4 11 0,0-8 0,0 16 0,0-14 0,4 0 0,-3 2 0,11-11 0,-11 8 0,11-8 0,-7 3 0,36 6 0,-24-7 0,48 11 0,-51-17 0,46 2 0,-41-3 0,33 0 0,-35-3 0,23-26 0,-32 15 0,31-53 0,-30 46 0,19-51 0,-22 49 0,2-49 0,-8 50 0,-4-37 0,-1 47 0,-12-16 0,11 18 0,-18-3 0,17 8 0,-13 1 0,10 4 0,-10 0 0,9 0 0,-13 0 0,13 0 0,-9 4 0,10-3 0,-2 7 0,3-7 0,4 7 0,-3-7 0,7 7 0,-2-7 0,3 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4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83 137 24575,'-9'4'0,"4"1"0,-2 3 0,2 5 0,-6 10 0,-6 20 0,5-10-702,-1 4 702,9-25 0,4-3 0,0 0 0,0-1 0,0 5 0,0-3 0,0 18 702,0-16-702,12 13 0,-5-20 0,9 2 0,-7-6 0,0 3 0,-1-4 0,1 0 0,0 0 0,15 0 0,-11 0 0,34-8 0,-28 3 0,33-20 0,-34 14 0,21-21 0,-31 20 0,27-28 0,-30 27 0,22-43 0,-25 37 0,6-33 0,-8 35 0,0-23 0,0 28 0,-4-20 0,3 21 0,-19-9 0,13 14 0,-33-10 0,26 14 0,-25-9 0,31 10 0,-8-3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36 333 24575,'-4'4'0,"3"4"0,-3-3 0,0 0 0,-1 3 0,0-3 0,-2 3 0,6 24 0,-3-17 0,19 29 0,-7-33 0,32 13 0,-27-18 0,31 6 0,-31-7 0,38 0 0,-32-2 0,49-6 0,-43 2-529,15-7 529,-27 7 0,0-7 0,-4 7 0,8-3 0,-8 4 0,0-4 0,11-4 0,-13 2 529,14-14-529,-13 18 0,1-26 0,-4 21 0,-1-37 0,-4 26 0,0-31 0,0 29 0,0-17 0,0 21 0,-8-27 0,2 28 0,-18-32 0,12 38 0,-31-34 0,28 37 0,-44-29 0,47 29 0,-38-15 0,41 15 0,-11-5 0,12 10 0,3-3 0,-3 4 0,3 0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75 24575,'-8'3'0,"4"1"0,-2 0 0,2 3 0,-1-3 0,-8 17 0,11-10 0,-11 19 0,12-20 0,-3 27 0,4-25 0,10 29 0,-4-34 0,21 20 0,-16-25 0,29 8 0,-27-10 0,27 0 0,-29 0 0,23-6 0,-23 1 0,22-13 0,-22 12 0,16-20 0,-18 19 0,5-27 0,-9 23 0,1-10 0,-5 14 0,2 0 0,-3-1 0,0-3 0,0 3 0,0-3 0,0-6 0,0 7 0,0-7 0,0 10 0,0-4 0,0-1 0,-3 4 0,2-5 0,-9 5 0,5-1 0,-15 3 0,6 6 0,-7 0 0,9 0 0,2 0 0,2 0 0,1 0 0,3 3 0,-6-2 0,5 2 0,-3 0 0,5-2 0,3 3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5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18 315 24575,'-9'0'0,"4"4"0,1 1 0,4 4 0,0-1 0,4 5 0,-3-3 0,7 2 0,5 1 0,-3 1 0,34 11 0,-28-10 0,62 13 0,-55-17 0,40 0 0,4-2 0,-32-3 0,42 1 0,-2-2 0,-42-4 0,29 3 0,-2 0 0,-36-3 0,62 2 0,-66-3 0,44 0 0,-41 0 0,21-3 0,-32-2 0,31-12 0,-33 10 0,46-16 0,-42 16 0,55-17 0,-47 17 0,51-16 0,-54 16 0,33-21 0,-44 17 0,27-25 0,-31 23 0,27-35 0,-27 30 0,19-27 0,-21 30 0,10-25 0,-11 23 0,7-24 0,-7 25 0,3-12 0,-4 18 0,0-7 0,-4 12 0,-5-2 0,-1 6 0,-14-7 0,12 7 0,-20-3 0,21 4 0,-17 0 0,17 0 0,-6 0 0,-3 0 0,-23 0 0,11 0 0,-24 0 0,40 0 0,-13 0 0,20 0 0,-4 0 0,4 0 0,1 0 0,3 0 0,1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6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24575,'0'8'0,"4"1"0,1 0 0,-1-1 0,4 5 0,-7-3 0,11 14 0,-6-12 0,10 12 0,-10-11 0,9 1 0,-13-1 0,6-5 0,-8 1 0,4-4 0,1-1 0,4-4 0,-1 0 0,-3-4 0,7-13 0,-10 6 0,13-21 0,-13 20 0,6-24 0,-8 24 0,0-20 0,0 21 0,0-5 0,0 7 0,-4 4 0,3-3 0,1 3 0,5 0 0,4 2 0,-1 3 0,-3-4 0,19-5 0,-16-1 0,36-10 0,-31 13 0,31-12 0,-35 13 0,22-7 0,-28 5 0,12-1 0,-10 4 0,4 1 0,-4 0 0,3 3 0,-8-7 0,8 8 0,1-4 0,1 4 0,-2 0 0,-4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1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24575,'-5'9'0,"1"-1"0,4 1 0,0 0 0,0 0 0,0 3 0,0-2 0,0 6 0,0-6 0,4 10 0,-3-9 0,7 6 0,-3-13 0,-1 4 0,0-3 0,0 4 0,1-4 0,0 2 0,-1-2 0,-4-4 0,0-2 0,0-8 0,0-3 0,0 2 0,0-14 0,0 12 0,-4-8 0,3 11 0,-7 4 0,3 1 0,0 4 0,2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1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24575,'9'0'0,"-5"4"0,0 1 0,0 4 0,-3-1 0,3-7 0,-4-5 0,0-10 0,0 0 0,-4 6 0,-1 0 0,1 11 0,4-10 0,0 6 0,4-4 0,-4 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1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24575,'0'9'0,"0"-1"0,4-3 0,-3 3 0,7-7 0,-7 7 0,3-11 0,-1 6 0,-2-11 0,3 3 0,-4-4 0,4 1 0,-3 7 0,3 2 0,-4 7 0,4 13 0,-3-10 0,7 18 0,-7-23 0,2 6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8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24575,'0'9'0,"0"0"0,0 7 0,0-5 0,0 5 0,0-7 0,0 23 0,-6 55 0,5-23-2262,-6 3 1,-3 14 0,2-10 2261,4 16 0,-3-12 0,-3 20 0,0 1 0,3-19-269,5-26 1,1 1 268,-4 32 0,-1 23 0,0-1 0,2-28 0,3-9 0,-1 16 0,0 20 0,0-27 0,2-39 0,-2 41 0,0-3 0,1-49 0,-1 31 0,0-2 0,2-36 0,0 52 0,0-61 0,0 12 0,0-15 6518,0 0-6518,4-4 803,-3 2-803,3 2 0,-4 1 0,0 2 0,0-3 0,4-4 0,1-1 0,4-4 0,-1 0 0,1 0 0,4 0 0,-4 0 0,8 0 0,31 0 0,-21 0 0,33 0 0,16 0 0,7 0 0,1 0-422,-15 0 1,5 0 421,3 2 0,13 1 0,-2 1 0,-17-2-1976,29 1 1976,-25 2 0,23 2 0,10 1 0,-6-1 0,-19-2-1118,-4-2 1,2-1 1117,-6 1 0,18 0 0,9 2 0,0-1 0,-9-1 0,-19-1 0,5-2 0,-3 0 0,4 0 0,17 1 0,5 0 0,-7 0 0,-19 2 0,-16 2 0,-1 0 0,37-2 0,15-1 0,-23 1 0,-19 6 0,16-8 0,-9-2 0,-50 1 0,59 0 0,-72 0 662,23 0-662,-25 0 1799,9-4-1799,-10 3 2593,-2-10-2593,-4 5 0,-4-3 0,0 5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39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1542 24575,'9'-9'0,"-1"4"0,1-7 0,15 3 0,-11-5-781,15 2 781,-14-1 0,3 3 0,10-4 0,-7 1 0,7 1 192,-1-8-192,48-25 0,11-5-885,-42 25 1,4-2 884,11-9 0,15-11 0,7-4 0,-4 2 0,-12 8 0,5 0 0,2-2 0,-9 3 0,14-10 0,6-6 0,0 0 0,-5 4 0,-14 9-3002,19-11 1,-6 3 3001,-11 7 0,8-5 0,-4 2 0,-14 9-2705,10-9 2705,-7 23-1272,-24 3 1272,12 2 0,-3-2 0,-18 3 0,63-19 0,-60 20 149,21-8 0,-1 2-149,-22 13 0,42-28 0,-51 34 4181,27-20-4181,-31 19 4106,19-8-4106,-22 8 2614,7 1-2614,-12 0 0,-1 3 0,-4-3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40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1391 24575,'-5'-14'0,"1"2"0,4-1 0,0-1 0,-4 5 0,-1-22 0,-3 21 0,3-57 0,1 49 0,4-73 0,4 68 0,2-43 0,19-19-3392,0 28 0,1-2 3392,-9 5 0,1-2-2109,18-20 1,-1 11 2108,-19 30-1060,13-22 1,1 5 1059,-11 35-647,10-29 0,0 1 647,-10 32 0,19-27 0,0-2 0,-22 23 0,35-21 0,0 2 0,-33 25 0,33-15 0,1 2 0,-32 21 0,37-18 2671,-47 22-2671,2-7 3887,1 7-3887,0-3 3634,9 0-3634,-8 3 0,7-6 3468,23 6-3468,-18-3 0,41 4 0,-44 0 0,33 8 0,-38-6 0,34 21 0,-39-12 0,39 30 0,-41-23 0,43 29 0,-47-33 754,43 37-754,-44-36 0,37 28 0,-35-31 0,20 8 0,-18-15 0,-1 3 0,-5-7 0,-4 3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4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1 718 24575,'9'0'0,"-1"0"0,1 0 0,0 0 0,0 0 0,3 0 0,2 0 0,23 0 0,-19 0 0,37 0 0,-40 0 0,36 0 0,-37 0 0,26-7 0,-29 5 0,17-14 0,-21 10 0,20-22 0,-19 19 0,20-33 0,-17 32 0,17-49 0,-16 39 0,6-30 0,-1-3 0,-4 22 0,6-31 0,1 2 0,-7 35 0,7-38 0,-2 17 0,-11 24 0,11-39 0,-9 45 0,0-6 0,-4 15 0,-2 7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4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18 245 24575,'-5'4'0,"1"0"0,4 9 0,0-3 0,0 2 0,0 5 0,0-6 0,15 24 0,-7-17 0,28 15 0,-23-23 0,34 1 0,-28-10 0,41 3 0,-41-4-670,21-4 670,-27-1 0,1 1 0,-1-4 0,-1 3 0,-2 0 0,3-3 0,-5 3 0,17-15 0,-17 8 670,19-31-670,-25 24 0,10-45 0,-7 48 0,0-70 0,-1 70 0,-4-51 0,-4 59 0,-9-11 0,2 18 0,-21-7 0,20 7 0,-36-3 0,34 4 0,-49 8 0,46-6 0,-58 25 0,58-22 0,-46 34 0,53-30 0,-29 30 0,36-26 0,-13 27 0,16-28 0,0 13 0,0-17 0,4 1 0,1-4 0,4-1 0,-1-4 0,-3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38 164 24575,'0'7'0,"0"1"0,0-1 0,0 1 0,0-1 0,0 4 0,0-3 0,10 13 0,-5-15 0,19 17 0,-17-17 0,19 5 0,-19-8 0,17 1 0,-15-4 0,12 7 0,-12-6 0,8 2 0,-6-3 0,4 0 0,-3 0 0,-1 0 0,-1-6 0,-1 1 0,8-19 0,-11 13 0,7-23 0,-12 23 0,5-29 0,-5 24 0,2-25 0,-3 27 0,-3-20 0,-1 27 0,-17-23 0,11 27 0,-34-17 0,31 18 0,-31-4 0,33 6 0,-9 0 0,12 0 0,1 0 0,-1 0 0,1 0 0,0 0 0,-1 3 0,1-2 0,-4 9 0,6-5 0,-12 15 0,15-10 0,-14 27 0,14-24 0,-11 30 0,8-28 0,-6 17 0,7-20 0,1 5 0,3-8 0,0-2 0,0-4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42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24575,'0'9'0,"0"0"0,0 0 0,0-1 0,0 1 0,0 4 0,0-4 0,8 31 0,-6-24 0,25 43 0,-14-49 0,8 21 0,-9-22 0,-7-3 0,4 2 0,-1-4 0,1 0 0,0 1 0,-1-1 0,21 12 0,-16-12 0,35 27 0,-35-27 0,31 23 0,-28-24 0,17 12 0,-18-14 0,13 3 0,-16-4 0,24-4 0,-24-5 0,32-12 0,-34 6 0,21-14 0,-29 19 0,5-26 0,-7 18 0,-4-34 0,0 34 0,-9-42 0,3 49 0,-10-47 0,9 47 0,-25-37 0,27 36 0,-50-20 0,47 25 0,-59-12 0,55 17 0,-51-6 0,51 8 0,-31 0 0,35 0 0,-16 4 0,17-3 0,-9 10 0,14-9 0,-2 6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3:4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70 24575,'-4'9'0,"3"-1"0,-3 5 0,4 1 0,0-1 0,-4 0 0,3 7 0,-2 3 0,3 1 0,0 27 0,15 4 0,-7-5 0,35 21 0,-28-61 0,29 29 0,-33-36 0,25 17 0,-23-19 0,30 7 0,-29-8 0,14 0 0,-19 0 0,0 0 0,3 0 0,-2 0 0,3 0 0,15-15 0,-15 11 0,27-27 0,-32 23 0,23-28 0,-27 24 0,15-32 0,-18 30 0,3-25 0,-4 27 0,0-24 0,0 19 0,-16-23 0,13 23 0,-32-26 0,30 29 0,-18-14 0,18 23 0,0-3 0,1 3 0,0 1 0,-1-4 0,-4 3 0,1-4 0,-20-11 0,14 12 0,-30-15 0,32 21 0,-32-6 0,31 8 0,-31 0 0,31 0 0,-26 0 0,26 0 0,-23 4 0,24-3 0,-12 7 0,18-7 0,-1 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1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24575,'0'9'0,"0"0"0,4 3 0,-3-2 0,6 2 0,-6 1 0,3-3 0,-4 18 0,0-16 0,0 24 0,0-24 0,0 1 0,0-14 0,0-8 0,0-8 0,0 7 0,-4-18 0,0 20 0,-1-15 0,-3 21 0,3-6 0,0 12 0,1 1 0,4 3 0,0 1 0,0 0 0,0 0 0,-4 3 0,0-6 0,-1 13 0,1-12 0,4 10 0,0-16 0,-4-2 0,-1-8 0,-4-8 0,1 7 0,-1-18 0,0 20 0,4-15 0,1 25 0,8-5 0,-3 11 0,3 1 0,-4 0 0,0 0 0,4-5 0,-3 4 0,7-3 0,-7 4 0,3-4 0,-4-2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14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24575,'0'9'0,"0"-1"0,0 1 0,0 0 0,0 0 0,4 11 0,-3-8 0,14 20 0,-12-21 0,9 13 0,-8-18 0,1 2 0,3-8 0,1-8 0,-4 2 0,3-6 0,-7-5 0,3 7 0,0-22 0,-4 19 0,4-23 0,-4 25 0,4-10 0,-3 12 0,7 5 0,-3 4 0,0 4 0,6 13 0,-9-6 0,14 5 0,-14-7 0,9-4 0,-6-1 0,0-12 0,-1-2 0,-4-3 0,0-4 0,0 3 0,4 5 0,1 1 0,3 8 0,-3 4 0,3-3 0,-7 14 0,3-8 0,7 17 0,-8-13 0,9 6 0,-8-13 0,-7 0 0,6-4 0,-7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15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 0 0,0-1 0,0 1 0,0 0 0,0-1 0,0 1 0,4 4 0,-3-4 0,7 4 0,-3-8 0,0-5 0,6-9 0,-9 0 0,6-4 0,-4 0 0,1 4 0,3-8 0,1 11 0,0-1 0,0 7 0,-1 0 0,-3 3 0,3-2 0,-3 3 0,0 0 0,2-3 0,-2 7 0,0-3 0,7 7 0,-10-2 0,9 7 0,-10-8 0,7 0 0,-7-1 0,3-3 0,0-1 0,1 0 0,3-8 0,-3 0 0,-1-5 0,0 4 0,-3-3 0,7 3 0,-3 1 0,-1-4 0,4 7 0,-3-3 0,4 4 0,-1 0 0,1-4 0,0 3 0,0-3 0,-1 4 0,-3-4 0,19 3 0,-12-6 0,21 6 0,-22-3 0,0 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49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1 24575,'-8'0'0,"-1"0"0,0 0 0,0 0 0,1 0 0,-17 23 0,13-17 0,-24 52 0,24-46 0,-4 34 0,0 4 0,5-23 0,-7 47 0,2 5 0,8-31-1696,-2 14 0,-2 24 0,-2 3 0,4-16 1696,1-22 0,1 4 0,2 12 0,1 21 0,-1 10 0,1 1 0,0-8 0,1-20-787,-2 1 1,3 2 786,3-5 0,3 18 0,1 12 0,1 3 0,1-4 0,-1-11 0,1-20 0,1-1 0,5-1 0,4 17 0,6 23 0,3 6 0,0-10 0,-2-29 0,20 2 0,3-1 0,10 15 0,-10-23 0,-10-28 0,21 18 0,0-3 0,-20-26 0,11 15 0,1-1 0,-12-16 0,9 2 0,-1-1 0,-23-13 0,64 4 0,-63-12 0,64-20 0,-61 9 4896,27-18-4896,-40 16 0,4-4 1971,-4 4-1971,5-3 0,7-10 0,-6 7 0,3-5 0,18-13 0,1-1 0,-15 7 0,36-28 0,0 0 0,-37 28 0,30-30 0,1-2 0,-25 27 0,13-28 0,12-20 0,-12 14-679,-10 6 679,-4-1 0,7-21 0,-1 0 0,-11 17 0,-9-6 0,-2 4 0,3-21 0,-1 0 0,-5 20 1194,-7-5-1194,0-5 0,3-16 0,-4 23 242,-3 25-242,1-24 0,-2 3 0,-3 38 0,-3-30 0,-2-2 0,-3 30 0,-13-41 0,-3-2 0,10 29 0,-17-25 0,1 0 0,14 22 0,-12-3 0,1 1 0,17 15 0,-18-12 0,-1 2 0,20 22 0,-46-55 0,41 62 0,-42-39 0,36 41 0,-56-30 0,58 32 0,-60-16 0,68 18 0,-56-3 0,59 9 0,-49 0 0,46 4 0,-45 0 0,43 0 0,-47-12 0,48 9 0,-41-8 0,43 11 733,-15 0-733,19 0 0,0 0 0,0 0 0,5 0 0,0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24575,'5'-9'0,"2"4"0,-6-3 0,7 7 0,-3-3 0,4 4 0,-1 0 0,1 0 0,0 0 0,3 4 0,-6 1 0,14 0 0,-14-1 0,7 0 0,-9 1 0,0-1 0,-3 4 0,7-7 0,-7 7 0,2-7 0,-3 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24575,'0'14'0,"0"-2"0,0-3 0,0 0 0,0 0 0,0-1 0,0 1 0,0 0 0,0 0 0,0-1 0,0 1 0,0 0 0,0 0 0,0 7 0,0-5 0,0 9 0,0-14 0,0 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1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24575,'0'9'0,"0"4"0,0-4 0,4 4 0,1-8 0,8 10 0,-8-8 0,26 25 0,-21-19 0,34 30 0,-32-33 0,28 37 0,-27-38 0,23 31 0,-25-32 0,17 23 0,-17-23 0,10 16 0,-12-14 0,8 2 0,-11-3 0,9-4 0,-13 3 0,10-7 0,-8 2 0,5-3 0,-4 4 0,3-3 0,-3 3 0,0 0 0,-6-3 0,-3 7 0,-5-7 0,0 3 0,4-1 0,-2-2 0,2 7 0,-8-3 0,3 0 0,-22 10 0,19-12 0,-23 17 0,25-18 0,-1 9 0,4-6 0,7 0 0,-3-1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2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1 350 24575,'9'0'0,"-1"0"0,-3-4 0,-1-1 0,0-4 0,-3 0 0,7 5 0,4-27 0,-5 20 0,28-60 0,-25 53 0,37-53 0,-29 60 0,7-20 0,-13 26 0,-8 0 0,1-2 0,7 6 0,-6-7 0,6 7 0,-3-7 0,11 3 0,-12-3 0,23-1 0,-23 4 0,20 1 0,-21 0 0,24 3 0,-22-3 0,19 4 0,-18 0 0,2 0 0,-3 0 0,0 0 0,-1 0 0,1 0 0,-4 0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24575,'0'8'0,"0"-1"0,0 1 0,0-1 0,0 0 0,0 4 0,0-3 0,0 20 0,0-17 0,0 33 0,3-35 0,8 27 0,-2-32 0,5 12 0,-6-12 0,-1 0 0,1 0 0,-1-4 0,0 0 0,1 0 0,-1 0 0,1 0 0,-1-4 0,1 0 0,-1-7 0,-3 3 0,3-9 0,-6 8 0,5-12 0,-5 12 0,6-15 0,-7 14 0,4-14 0,-4 15 0,0-15 0,0 14 0,0-7 0,0 10 0,-4 3 0,4-3 0,-7 6 0,3-2 0,-4 0 0,4-2 0,-2 1 0,2 1 0,-4 3 0,1 0 0,-1 0 0,1 0 0,-1 0 0,1 0 0,0 0 0,2 3 0,2-2 0,3 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2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0 297 24575,'4'-5'0,"-3"-3"0,7 7 0,-3-6 0,0 2 0,22-12 0,-22 7 0,42-19 0,-33 18 0,57-33 0,-43 33 0,21-15 0,1 2 0,-22 18 0,18-13 0,0-1 0,-20 13 0,32-18 0,-46 16 0,3 0 0,-15 5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1 586 24575,'0'-13'0,"0"3"0,0-2 0,0-1 0,0 3 0,0-2 0,4-13 0,0 17 0,5-31 0,0 30 0,0-23 0,-1 21 0,9-17 0,-6 17 0,28-37 0,-28 33 0,51-45 0,-53 46 0,53-34 0,-52 40 0,42-27 0,-39 27 0,47-20 0,-48 17 0,67-13 0,-64 17 0,69-12 0,-62 17 0,53-14 0,-54 14 0,34-5 0,-38 7 0,19 0 0,-16 0 0,13 7 0,-18-5 0,17 14 0,-24-10 0,27 14 0,-22-9 0,16 13 0,-16-13 0,12 17 0,-14-17 0,25 33 0,-23-29 0,34 44 0,-32-48 0,36 48 0,-37-49 0,26 46 0,-33-42 0,24 49 0,-27-42 0,23 50 0,-20-50 0,17 53 0,-17-56 0,20 60 0,-23-60 0,20 53 0,-23-56 0,15 56 0,-14-50 0,10 70 0,-11-62 0,6 66 0,-6-69 0,1 29 0,0 0 0,-2-27 0,0 29 0,0-2 0,0-35 0,0 66 0,0-64 0,0 53 0,0-51 0,0 40 0,0-41 0,0 37 0,0-41 0,0 37 0,0-39 0,0 12 0,0-12 0,-4-12 0,3 11 0,-3-10 0,4 6 0,-3 13 0,-2-13 0,0 32 0,1-30 0,0 29 0,-1-30 0,0 23 0,2-25 0,-5 25 0,2-27 0,-3 18 0,1-9 0,-4 16 0,1-8 0,-9 17 0,10-34 0,-6 26 0,10-27 0,-18 28 0,17-24 0,-21 24 0,17-24 0,-9 16 0,10-21 0,-7 16 0,8-16 0,-12 13 0,11-10 0,-15 2 0,19-3 0,-14 0 0,14 0 0,-18 3 0,16-2 0,-15 3 0,21-5 0,-9 1 0,6 0 0,-4-4 0,0-2 0,-3-3 0,2 0 0,-3 0 0,5 0 0,-1 0 0,0 0 0,0 0 0,1 0 0,-1-3 0,-8-14 0,7 5 0,-11-16 0,16 22 0,-3-6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8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24575,'9'0'0,"0"4"0,3 9 0,-6-3 0,2 7 0,7 7 0,-11-11 0,31 26 0,-26-26 0,15 11 0,-19-15 0,3 0 0,-3-1 0,-1 1 0,8 0 0,-10 3 0,14-6 0,-15 6 0,19 8 0,-17-7 0,16 23 0,-13-25 0,7 18 0,-9-19 0,8 14 0,-6-17 0,10 17 0,-10-18 0,2 11 0,-8-8 0,-4-1 0,-5 1 0,0-4 0,0 3 0,-14-4 0,18 5 0,-38 8 0,33-11 0,-25 10 0,24-11 0,-9 0 0,6-1 0,0-4 0,2 0 0,3 0 0,0 0 0,-11-4 0,12 3 0,-7-3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24575,'8'0'0,"1"0"0,0 0 0,-1 0 0,1 0 0,-4 0 0,-1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24575,'9'0'0,"-4"4"0,-1 5 0,-4 1 0,4 2 0,-3-3 0,6-4 0,-6 3 0,3-3 0,4 7 0,-6-2 0,10 2 0,-11 1 0,2-3 0,-3-1 0,0-6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4:59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24575,'0'9'0,"4"-4"0,5 3 0,-3-3 0,5-1 0,-6 0 0,4 0 0,19 5 0,-14 1 0,25-2 0,-27 0 0,20-3 0,-20 0 0,20 3 0,-21-8 0,29 4 0,-22-4 0,15 0 0,-20 0 0,15 0 0,-15 0 0,15 0 0,-18-4 0,14 0 0,-12-1 0,12-3 0,-14 7 0,6-7 0,-6 7 0,2-3 0,-7 4 0,-1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0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9 711 24575,'-5'-3'0,"1"-2"0,4-4 0,0 0 0,0 1 0,16-32 0,-4 19 0,36-58 0,-29 57 0,21-25 0,-1 2 0,-20 25 0,26-25 0,0 2 0,-26 29 0,22-19 0,0 1 0,-24 21 0,27-17 0,-1-3 0,-24 11 0,33-6 0,0 0 0,-31 6 0,28 0 0,-2 3 0,-30 5 0,54-3 0,-55 15 0,39-4 0,-41 3 0,29-3 0,-30 4 0,34 8 0,-32-3 0,33 16 0,-36-7 0,28 19 0,-27-12 0,11 0 0,-15-9 0,-5-8 0,4 1 0,-3 7 0,4-2 0,-1-1 0,-3 7 0,22 9 0,-21-4 0,37 32 0,-38-35 0,30 38 0,-31-38 0,23 38 0,-24-33 0,16 41 0,-17-44 0,15 64 0,-14-64 0,5 31 0,1 1 0,-7-30 0,14 76 0,-15-67 0,15 55 0,-10-55 0,3 51 0,-6-60 0,-3 66 0,0-66 0,0 72 0,0-74 0,0 75 0,0-73 0,0 61 0,0-61 0,-7 56 0,5-56 0,-14 53 0,14-54 0,-6 22 0,8-33 0,-3 6 0,-2-2 0,0 11 0,1-5 0,0 1 0,-5 23 0,0-24 0,-16 59 0,18-56 0,-20 55 0,24-61 0,-21 50 0,21-52 0,-20 48 0,16-43 0,-13 48 0,14-48 0,-9 43 0,13-44 0,-10 13 0,3 4 0,4-21 0,-19 32 0,20-34 0,-27 31 0,27-27 0,-23 28 0,21-29 0,-15 20 0,11-28 0,-6 19 0,2-12 0,1-1 0,-4 6 0,8-18 0,-20 13 0,21-9 0,-27 6 0,27-7 0,-24-1 0,17-4 0,-22 0 0,20 0 0,-26-8 0,29 3 0,-22-4 0,29 5 0,-4 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0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1 402 24575,'0'-9'0,"0"1"0,4 3 0,-3-3 0,6 7 0,-2-7 0,4 3 0,19-11 0,-10 5 0,34-17 0,-34 16 0,49-31 0,-45 32 0,19-18 0,1 0 0,-16 21 0,54-42 0,-60 45 0,51-26 0,-54 20 0,53-14 0,-53 10 0,30-5 0,-36 14 0,6-2 0,-13 8 0,0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0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31 24575,'-4'5'0,"3"3"0,-7-7 0,7 7 0,-3-3 0,4 7 0,0-2 0,-4 30 0,3-21 0,-3 55 0,8-49-670,1 21 670,0-33 0,7 0 0,-10-4 0,9 8 0,-2 0 0,4-2 0,-3 1 0,29 12 0,-23-18 0,63 25 0,-52-32 0,70 9 0,-70-12 0,62 0 0,-67 0 0,41-8 0,-50 6 0,27-18 0,-28 14 0,20-22 0,-17 16 0,26-32 0,-24 26 0,31-46 0,-34 40 0,33-48 0,-37 51 0,21-34 0,-25 42 670,6-22-670,-7 23 0,-1-12 0,-4 18 0,0-2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07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24575,'9'0'0,"0"4"0,3 5 0,-2-4 0,-1 7 0,3-3 0,-3 4 0,9-3 0,-9 6 0,26 5 0,-20-1 0,41 21 0,-37-25 0,44 32 0,-47-37 0,39 39 0,-42-40 0,27 30 0,-32-29 0,8 10 0,-21-17 0,-7 0 0,2 0 0,-30 9 0,25-6 0,-56 24 0,53-27 0,-60 35 0,60-30 0,-33 19 0,40-22 0,-5 6 0,11-8 0,-3 1 0,3-1 0,-11-4 0,5 0 0,-17 0 0,16 0 0,-4 0 0,12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7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97 24575,'-3'-4'0,"-1"4"0,0 4 0,1 7 0,3-3 0,0 3 0,0 6 0,0-7 0,6 21 0,-4-21 0,14 18 0,-10-23 0,11 18 0,-5-19 0,3 16 0,-4-19 0,13 6 0,-13-7 0,23 0 0,-27-3 0,23-5 0,-27 0 0,20-13 0,-17 15 0,5-21 0,-8 21 0,1-22 0,-4 18 0,4-17 0,-4 17 0,0-17 0,0 17 0,-7-14 0,5 15 0,-11-8 0,8 12 0,-15-8 0,10 11 0,-21-11 0,20 11 0,-16-4 0,18 6 0,-5 0 0,10 0 0,1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07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24575,'-5'9'0,"1"-1"0,4 1 0,0 0 0,0 0 0,0-1 0,0 1 0,4-4 0,-3 3 0,10-7 0,-9 6 0,10-6 0,-7 3 0,4-4 0,-1 0 0,5-11 0,-7 4 0,13-21 0,-12 16 0,9-16 0,-11 17 0,-1-1 0,-4 8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08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62 24575,'5'3'0,"3"-2"0,-4 3 0,5-4 0,0 0 0,0 0 0,-1 0 0,1-4 0,-4 0 0,3-5 0,-3 4 0,-1-11 0,0 10 0,-4-11 0,-4 12 0,0 1 0,-5 4 0,-4 4 0,7 1 0,-5 0 0,10 3 0,-7-7 0,7 7 0,-7-7 0,7 6 0,-6-6 0,2 3 0,0 0 0,-3-3 0,3 7 0,-3-7 0,-1 6 0,4-6 0,1 3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1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3657 24575,'8'0'0,"1"-4"0,-4-1 0,14-8 0,2 7 0,19-21 0,-15 22 0,38-33 0,-40 29 0,64-35 0,-65 31 0,30-18 0,0 1 0,-29 17 0,28-21 0,1 0 0,-30 22 0,20-19 0,0-1 0,-21 21 0,26-22 0,0 0 0,-22 20 0,35-21 0,0-1 0,-28 19-3392,36-27 0,2-1 3392,-27 21-1513,13-17 1,12-13 0,-11 10 1512,-7 9-1012,14-23 1,13-18 0,-16 12 1011,-18 10-677,14-8 1,15-12 0,-16 15 676,-15 14 0,22-13 0,19-13 0,-16 13 0,-10 11 0,7-8 0,13-11 0,-15 11 0,-14 10 0,5 0 0,11-10 0,-10 6 0,9-17 0,-2 9 0,13-10 0,-14 11 0,0-2 0,4-4 0,14-13 0,-16 16 0,-19 16 0,9-2 0,13-10 0,-15 14 0,-20 15 248,25-13 0,0 1-248,-25 16 449,13-15 0,-1 1-449,-18 19 1382,41-51-1382,-40 55 0,13-24 0,1 2 0,-15 25 0,55-49 0,-58 52 2274,48-36-2274,-52 33 0,50-35 0,-50 31 0,48-39 0,-45 38 0,38-59 0,-42 54 0,17-26 0,1-1 0,-17 22 0,20-22 0,-1 1 0,-18 27 0,13-25 0,1 3 0,-17 30 763,16-39 1,-26 47 0,0-5-1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12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1333 24575,'9'-4'0,"4"3"0,-4-3 0,4 4 0,-1 0 0,-2 0 0,3 0 0,3 0 0,-5 0 0,29 0 0,-22 0 0,15 0 0,-16-3 0,-8-2 0,8 0 0,-4 1 0,5 4 0,-1-4 0,1-1-3392,51-15 0,9-6 3392,-19 0 0,1 4 0,23-8 0,10-2 0,-5 0 0,-19 5-832,-12 1 0,2-2 832,10 1 0,20-7 0,10-4 0,0 2 0,-10 2 0,-20 8 0,-11 2 0,1 1 0,5-2 0,19-7 0,9-3 0,0 1 0,-11 3 0,-21 8 0,28-10 0,-8 2 0,23-10 0,-3 0 0,-26 12 0,-15 6 0,1-4 0,10-7 0,-18 8 0,-26 10 0,20-19 0,0-1 0,-23 19 0,36-25 0,1 0 0,-31 19 0,26-14 0,-4 2 0,-35 21 0,17-11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1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24575,'8'22'0,"-6"-8"0,6 3 0,-8-1 0,4-5 0,0 75 0,5-57 0,0 34 0,-1 0 0,-2-35 0,22 67 0,-25-69 0,17 19 0,-11-1 0,-4-31 0,7 32 0,-11-39 0,3 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13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18 24575,'0'17'0,"0"1"0,0-5 0,-4 8 0,3-7 0,-11 46 0,10-33 0,-2 65 0,13-74 0,12 48 0,-9-56 0,23 26 0,-26-26 0,19 3 0,-19-9 0,16-4 0,-14-4 0,25-17 0,-23 5 0,11-5 0,-4-14 0,-12 20 0,8-18 0,-12 21 0,-3-1 0,2-1 0,1 1 0,-3-4 0,3-23 0,-4 19 0,-11-30 0,8 39 0,-21-20 0,18 21 0,-15-14 0,12 19 0,-12-1 0,10 7 0,-21 0 0,16 0 0,-33-4 0,27 3 0,-15-7 0,28 7 0,1-3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13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26 128 24575,'0'13'0,"0"-4"0,0 4 0,-4 4 0,0-3 0,-1 7 0,-3 20 0,7-18 0,-3 57 0,10-43 0,3 37 0,3-44 0,-4-1 0,-4-16 0,0-8 0,1-1 0,4-8 0,-1 3 0,-3-11 0,-1 3 0,-4-9 0,12-19 0,-9 19 0,12-41 0,-10 43 0,8-59 0,-8 53 0,11-26 0,1 0 0,-5 31 0,19-46 0,-15 37 0,6-5 0,-2 11 0,-10 11 0,10 0 0,-9 5 0,6 0 0,-9 4 0,1 4 0,-4 1 0,6 27 0,-9-18 0,14 37 0,-14-37 0,10 30 0,-12-28 0,12 13 0,-10-15 0,6-2 0,-8-3 0,0 0 0,0 0 0,0-1 0,0 1 0,0 0 0,4-4 0,1-1 0,-1-8 0,8-5 0,-10-1 0,21-26 0,-19 22 0,35-53 0,-29 49 0,26-37 0,-26 47 0,7-11 0,-5 14 0,-2-4 0,3 5 0,-9 4 0,8 12 0,-10-1 0,6 9 0,-4 2 0,1-3 0,-1 26 0,0-23 0,4 30 0,-6-34 0,13 29 0,-9-33 0,3 18 0,-5-26 0,-4 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1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834 1561 24575,'0'-13'0,"3"4"0,-2-2 0,3 5 0,-4-7 0,4 8 0,-3-6 0,7 9 0,-7-14 0,7 14 0,-7-33 0,3 25 0,-4-50 0,0 41 0,0-37 0,0 38 0,0-37 0,0 40 0,0-25 0,0 11 0,0 11 0,-8-37 0,6 35 0,-6-28 0,0-4 0,6 20 0,-9-26 0,-1 3 0,8 33 0,-33-58 0,9 24 0,-3 5 0,3 0 0,11 33 0,11 4 0,-10-3 0,11 9 0,0-5 0,-2 7 0,2-6 0,-4 8 0,4-5 0,-3 0 0,-4-11 0,1 12 0,-13-27 0,13 26 0,-5-15 0,11 15 0,-11-7 0,10 9 0,-15-16 0,15 16 0,-9-17 0,9 17 0,-7-12 0,5 17 0,-9-18 0,7 17 0,-7-16 0,8 17 0,-3-13 0,2 13 0,-7-14 0,8 14 0,-4-10 0,8 8 0,-2-1 0,2 1 0,-4 4 0,4-4 0,-7-1 0,11-4 0,-11 5 0,-1-8 0,7 6 0,-22-10 0,21 6 0,-25 1 0,20 1 0,-16 4 0,17-1 0,-9 1 0,6 4 0,-3-4 0,3 3 0,2-3 0,-1 0 0,-1 3 0,1-3 0,4 4 0,5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43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24575,'17'0'0,"10"0"0,-7 0 0,7 0 0,7 0 0,-3 0-4252,45 0 1,5 0 4251,-14 0 0,4 6 0,14 4 0,-18-1 1719,-19 1-1719,27 15 0,-6 3 0,-44-10 0,49 42 0,-60-40 0,14 35 0,-23-41 0,-5 41 0,-5-36 0,-4 18 0,1-20 0,-1-8 0,0 4 0,-4 7 0,4-8 0,-4 8 0,-19 24 0,14-23 0,-12 31 0,0 1 0,10-26 0,-6 33 0,1-1 0,13-33 0,-10 34 0,0 1 0,9-29 0,-8 29 0,2-1 0,11-30 0,-6 21 0,1 0 0,10-23 0,-12 47 0,14-56 6784,-3 20-6784,4-28 0,-4 13 0,3-13 0,-3 2 0,4-10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44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97 24575,'4'-4'0,"4"-1"0,-7-4 0,7 1 0,-7-1 0,3 0 0,0 0 0,-3 1 0,2-1 0,-3 0 0,0 0 0,-3 5 0,-2 0 0,-4 4 0,0 0 0,-19 27 0,18-17 0,-21 42 0,29-35 0,-5 16 0,7-19 0,0-1 0,-4-9 0,-1 0 0,-4-4 0,1 0 0,3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 24575,'-4'-3'0,"1"5"0,0-1 0,2 7 0,-2-1 0,-1 10 0,4-7 0,-4 21 0,4-20 0,-3 29 0,2-28 0,-2 49 0,3-42 0,-7 55 0,6-52 0,-9 49 0,9-53 0,-2 39 0,3-41 0,0 28 0,0-29 0,0 26 0,0-30 0,0 40 0,0-37 0,0 43 0,0-44 0,0 27 0,0-30 0,0 14 0,0-12 0,-4 7 0,3-8 0,-2 10 0,3-15 0,0 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8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24575,'8'0'0,"-1"0"0,1 0 0,-1 0 0,1 0 0,16 0 0,-10 0 0,28 0 0,-24 0 0,30 0 0,-29 0 0,33 0 0,-37 0 0,26 0 0,-31 0 0,14 0 0,-15 0 0,5 4 0,-6 0 0,-1 3 0,0-3 0,-6 6 0,2-5 0,0 16 0,1-15 0,7 34 0,-6-27 0,5 53 0,-6-47-449,0 26 449,0-36 0,-4 13 0,3-9 0,-2 10 0,2-8 0,-3 24-1093,0-18 1093,0 18-3137,5 26 1,0 3 3136,-3-16 0,5 26 0,4 21 0,-4-21-197,-3-25 197,5 26 0,3 24 0,-3-23 0,-5-25 0,4 23 0,3 21 0,-3-20-3201,-5-20 3201,5 3 0,1 4 0,0 22 0,-4-49 0,4 40 0,0 2 0,-3-39 0,5 41 0,1-3 0,-5-48 0,4 45 0,-1 3 0,-8-40 0,8 32 0,0 0 0,-7-35 267,7 23 0,1 4-267,-2 1 0,6 13 0,-4 3 0,-4-66 4855,1 51-4855,-4-55 0,-1 23 231,0-30-231,-2 3 5593,3-3-5593,-1 3 0,-2 1 0,2 2 0,-3-1 0,0 1 0,0 1 0,3-3 0,-2 10 0,2-6 0,-3 13 0,0-12 0,0 18 0,0-21 0,0 34 0,0-28 0,0 39 0,0-39 0,0 28 0,0-33 0,0 10 0,0-14 0,0 0 0,-3-3 0,-8 3 0,2-6 0,-25 6 0,19-7 0,-40 4 0,35-4 0,-45 6 0,47-1 0,-35 3 0,41-2 0,-12-2 0,17 0 0,-1 0 0,1-4 0,-1 0 0,1 0 0,3 0 0,1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45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264 331 24575,'-9'0'0,"-4"0"0,4 0 0,-4 0 0,0 7 0,0-1 0,3 7 0,-5-1 0,13 2 0,-23 7 0,21-6 0,-21 12 0,11-2 0,0 3 0,-5 18 0,1 1 0,7-12 0,-7 47 0,2 2 0,14-46 0,5 30 0,3-1 0,-1-31 0,50 42 0,-39-53 0,28 4 0,3-4 0,-18-15 0,25 4 0,-1 0 0,-25-9 0,71-2 0,-76-3 0,68 0 0,-73-3 0,65-18 0,-66 9 0,60-49 0,-57 47 0,14-31 0,-2-1 0,-13 29 0,4-33 0,-3-1 0,-12 30 0,5-36 0,-1-2 0,-6 31 0,4-42 0,-1-1 0,-3 38 0,0-36 0,-1 1 0,-4 37 0,-2-26 0,-2 3 0,-3 31 0,-26-71 0,19 70 0,-46-47 0,42 53 0,-61-10 0,46 23 0,-58 1 0,55 4 0,-60 0 0,67 0 0,-24 2 0,1 0 0,27-1 0,-51 7 0,61-3 0,-14 0 0,23 2 0,1-2 0,4 0 0,0-1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45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153 194 24575,'-9'0'0,"-7"8"0,5-6 0,-2 9 0,6-6 0,-10 23 0,2-10 0,-20 71 0,23-58 0,1 46 0,4 4 0,7-34-3392,9 43 0,2-1 3392,-3-44-1538,15 22 0,2-7 1538,-11-41 0,38 39 0,-35-50 0,20 12 0,-23-15 0,30-1 0,-28-4 0,70-4 0,-61 3-802,39-3 802,-46 0 0,-1-1 4779,1 0-4779,-1-2 0,10 0 3562,-7-2-3562,6-2 0,36-36 0,-33 25 0,13-24 0,-3-1 0,-25 20 0,13-22 0,-4 1 0,-17 21 0,12-21 0,-1 1 0,-14 19 0,9-55 0,-12 59 0,0-56 0,0 54 0,-24-65 0,18 64 0,-48-57 0,43 64 0,-53-39 0,49 49 0,-52-29 0,51 35 0,-48-11 0,50 15 0,-41 0 0,40 0-279,-17 0 0,27 0 0,1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5:4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24575,'0'12'0,"0"2"0,0 0 0,0 2 0,0-2 0,0 3 0,-4 79 0,3-59 0,-1 51 0,0 4 0,2-36 0,9 16 0,2-2-3342,-2-27 3342,15 11 0,-16-44 0,5 6 0,-3-7 0,2 5 0,1 2 0,-3-6 0,2 3 0,-3-5 0,39 21 0,-26-16 0,71 23 0,-66-29 0,58 1 0,-64-9 0,57-27 0,-59 19 0,51-50 0,-55 42 0,11-28 0,-3-2 0,-14 26 0,7-33 0,-3 0 0,-11 30 0,3-27 0,-2-1 0,-3 24 0,-4-67 0,-1 69 0,-11-38 0,9 47 0,-16-19 0,12 29 3342,-26-24-3342,16 27 0,-35-20 0,32 22 0,-47-21 0,49 15 0,-52-12 0,57 11 0,-34 5 0,43 0 0,-8 4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07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24575,'9'0'0,"-1"0"0,1 0 0,4 0 0,-4 0 0,4 0 0,0 0 0,-4 0 0,16 8 0,-14-6 0,21 13 0,-20-13 0,8 6 0,-11-8 0,0 0 0,-1 0 0,1 0 0,0 0 0,7 0 0,-9 0 0,5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0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24575,'-9'0'0,"0"0"0,-7 4 0,9 1 0,-8 0 0,10-1 0,0 0 0,-3-3 0,-1 10 0,0-9 0,0 10 0,-18 4 0,17-4 0,-18 4 0,19-4 0,1-10 0,3 10 0,-3-8 0,7 1 0,-3-1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1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24575,'0'-9'0,"0"1"0,0-1 0,0 0 0,0 0 0,0-3 0,0 2 0,0-3 0,0 5 0,0-1 0,4 0 0,1 4 0,0-6 0,7 9 0,-10-10 0,5 7 0,-3 1 0,1-8 0,4 10 0,-1-10 0,13-4 0,-10 8 0,21-23 0,-20 27 0,8-19 0,-11 21 0,-4-10 0,3 11 0,-3-3 0,3 4 0,1 0 0,0 4 0,0 1 0,-5 4 0,8 0 0,-6-1 0,7-3 0,-5 3 0,1-7 0,0 3 0,-1 0 0,1-3 0,-4 6 0,-1-2 0,4 0 0,-6 3 0,5-3 0,-3 0 0,1 6 0,4-5 0,0 3 0,-5-1 0,8-8 0,-10 4 0,6-4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13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24575,'4'-4'0,"1"0"0,4 0 0,-1 3 0,1-3 0,0 4 0,0-4 0,7-1 0,-5 0 0,13-6 0,-17 5 0,16-3 0,-20 1 0,16 4 0,-13-1 0,3 1 0,-5 4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13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24575,'8'0'0,"1"0"0,0 0 0,0 0 0,-1 0 0,1 0 0,0 0 0,-1 0 0,1 0 0,0 0 0,0 0 0,-5 0 0,0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1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24575,'9'0'0,"0"0"0,7 0 0,-5 0 0,5 0 0,-3 0 0,-3 0 0,10 0 0,-5 0 0,14-4 0,-14 3 0,10-3 0,-16 4 0,4 0 0,-4 0 0,-5 0 0,0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1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24575,'9'0'0,"0"0"0,0 0 0,-1 0 0,5 0 0,1 0 0,-1-4 0,0 3 0,-1-3 0,-2 4 0,3-3 0,-5 2 0,1-3 0,0 0 0,-4 3 0,-1-3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3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24575,'4'6'0,"-1"-1"0,0 6 0,-2-4 0,6-3 0,4 20 0,-6-16 0,19 26 0,-21-25 0,20 12 0,-17-16 0,4 5 0,-6-9 0,-4 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16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24575,'9'0'0,"0"0"0,-1 0 0,5 0 0,-3 0 0,2 0 0,1 0 0,1 0 0,-1 0 0,7 0 0,-9 0 0,10-4 0,-12 3 0,4-3 0,-4 4 0,-1 0 0,-3 0 0,-1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1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24575,'8'0'0,"5"0"0,-3 0 0,2 0 0,-3 0 0,15 0 0,-11 0 0,31 0 0,-31 0 0,23 0 0,-21 0 0,10 0 0,-11 0 0,7 0 0,-12 0 0,0 4 0,-5 1 0,-4 7 0,0-2 0,-16 14 0,9-16 0,-29 35 0,27-33 0,-26 38 0,31-36 0,-19 16 0,17-18 0,-10 3 0,6-8 0,-3 2 0,5-6 0,-1 3 0,0-4 0,4-4 0,-6 3 0,5-6 0,-14-6 0,5 6 0,-14-12 0,17 9 0,-23-11 0,27 10 0,-17-1 0,21 9 0,-4 2 0,7-7 0,-3 3 0,4-4 0,0 1 0,0 3 0,0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18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6940 2334 24575,'-9'0'0,"0"0"0,-7 0 0,5 3 0,-5-2 0,-12 11 0,14-10 0,-49 17 0,45-12 0,-76 17 0,69-13 0,-43 6 0,-2 0 0,33-8 0,-30 8 0,-22 6 0,13-4-1018,-6 0 1018,3-2 0,-24 4 0,-2 1 0,22-6 0,29-6 0,1-2 0,-32 4 0,-23 3 0,3-1 0,28-5 0,12-5 0,0 2 0,-20 4 0,0 0 0,21-4 0,4-1 0,-4-1 0,-21 2 0,-1-1 0,22-2 0,0-3 0,-4-1 0,-22-1 0,-1 1 0,23-1 0,4 1 0,-4-2 0,-23-2 0,0-1 0,23 3 0,4 0 0,-27-6 0,-25-3 0,26 3 0,30 4 0,-18-6 0,-21-6 0,22 4 0,25 3 0,-12-6 0,-15-5 0,18 4 0,22 5 0,-22-4 0,-18-5 0,15 5 0,11 4 0,-21-4 0,-21-5 0,19 4 0,19 4 0,-10-3 0,-15-4 0,17 6 1018,19 10-1018,-27-14 0,0 1 0,33 13 0,-32-20 0,0-2 0,36 17-2262,-29-12 1,-21-9 0,15 7 2261,12 7 0,-21-7 0,-21-7 0,21 6-141,15 3 141,-6-3 0,-15-7 0,18 7 0,18 8 0,-40-24 0,5 1 0,52 30 0,-24-23 0,2 0 0,29 26 0,-20-25 0,0-2 0,21 16 0,-22-17 0,2-2 0,28 13 0,-42-37 0,46 41 0,-23-32 0,24 33 0,-12-34 0,15 33 0,-8-36 0,11 37 0,-9-42 0,13 40 0,-6-51 0,8 54 0,0-58 0,0 55 0,8-48 0,-6 49 0,21-60 0,-19 60 0,35-72 0,-34 73 0,38-65 0,-34 70 0,42-65 0,-35 65 0,24-29 0,2-3 0,-17 22 0,32-24 0,3 1 0,-28 24 0,37-27 0,1 2 0,-37 27 0,31-27 0,-1 2 0,-34 31 0,27-20 0,0 3 0,-26 25 0,59-39 0,-70 40 6714,25-22-6714,-33 25 211,1-10-211,-4 12 0,-3-8 0,3 7 0,1-3 0,0 4 0,-4 0 0,-1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18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24575,'4'-4'0,"4"0"0,2 4 0,7 0 0,-8 0 0,8 0 0,-4-4 0,5 3 0,30-3 0,-22 4 0,57 0 0,-61 0 0,26 0 0,-5 4 0,-29 1-587,33 3 587,-38-3 0,9 3 0,-9-3 0,7 0 0,-6-1 0,3-1 0,19 6 587,-14 1-587,11-1 0,-17-5 0,-3-4 0,-8 0 0,-2 3 0,-4 2 0,-2 0 0,-14 14 0,9-11 0,-40 36 0,6-6 0,6 0 0,-18 9 0,48-34 0,-22 19 0,26-26 0,-2 6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20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1037 0 24575,'-9'0'0,"1"0"0,-1 0 0,-4 0 0,0 0 0,-9 8 0,4-2 0,-31 22 0,25-19 0,-19 17 0,-1 2 0,16-16-3392,-43 29 0,-3 3 3392,36-20-1513,-16 5 1,-15 7 0,15-6 1512,18-3-1422,-41 8 1,1-1 1421,47-12-474,-20-1 0,5-2 474,30-7 2660,-18 11-2660,26-17 3976,-9 7-3976,13-5 5403,-10-3-5403,11 3 3073,-3-3-3073,12 0 0,-2-1 0,6 0 0,13-3 0,-13 6 0,51 6 0,-44-6-725,28 8 725,-34-14 0,0 7 0,1-7 0,2 7 0,-2-4 0,4 1 0,46 26 0,-35-24 0,26 15 0,0-1 0,-30-17 0,70 23 0,-78-20 0,50 13 0,-53-14 0,38 6 0,-39-8 0,23 5 0,-25-4 725,6-1-725,-9-4 0,-3 0 0,-1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2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24575,'0'9'0,"0"0"0,0-1 0,0 1 0,0 0 0,0 0 0,0-1 0,0 1 0,0 0 0,0 0 0,0 3 0,0-2 0,0 2 0,0 13 0,4-9 0,1 33 0,-1-31 0,0 18 0,-4-26 0,4 6 0,-3-2 0,7 3 0,-7 1 0,3-1 0,-4 20 0,0-19 0,0 38 0,0-42 0,0 34 0,0-36 0,0 20 0,0-21 0,0 6 0,0-9 0,0 1 0,-4-4 0,-1-1 0,0-4 0,1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24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24575,'0'13'0,"0"-3"0,0 2 0,0-3 0,0 0 0,0 3 0,0-2 0,0 10 0,0-9 0,0 6 0,0 18 0,0-15 0,0 48 0,0-44 0,4 28 0,-3-36 0,3 4 0,0 1 0,1-6 0,0-1 0,2-8 0,-6-13 0,7-6 0,-7 2 0,7-21 0,-7 20 0,10-40 0,-9 33 0,6-37 0,-8 34 0,0-18 0,0 24 0,0-4 0,-4 15 0,3 5 0,-3 9 0,4 4 0,0 36 0,0-28 0,0 50 0,0-56 0,4 41 0,-3-43 0,7 19 0,-3-22 0,0-5 0,-1-6 0,-4-8 0,0 0 0,0-19 0,0 15 0,-4-39 0,3 38 0,-3-42 0,4 42 0,0-30 0,0 33 0,0 2 0,0 11 0,0 10 0,0 13 0,0-9 0,0 29 0,0-28 0,0 27 0,0-31 0,0 15 0,0-19 0,0-4 0,0-17 0,0 0 0,-4-36 0,-1 29 0,-4-53 0,1 51 0,-1-42 0,4 49 0,1-14 0,4 19 0,0 1 0,0 7 0,0 6 0,0 4 0,8 31 0,-2-24 0,14 43 0,-13-45 0,20 38 0,-23-35 0,19 16 0,-21-19 0,6-6 0,-8-4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28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24575,'8'0'0,"1"0"0,0 0 0,0 0 0,-1 0 0,1 0 0,0 3 0,-4 2 0,6 12 0,-5-7 0,14 22 0,-9-19 0,13 23 0,-17-24 0,16 12 0,-16-18 0,10 9 0,-9-13 0,5 21 0,-7-15 0,9 24 0,-13-20 0,10 16 0,-7-21 0,0 4 0,-1-11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28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24575,'9'0'0,"0"0"0,0 0 0,-1 0 0,5 0 0,1 4 0,-1 1 0,0 4 0,-1-1 0,17 24 0,-11-17 0,33 40 0,-36-40 0,25 25 0,-30-34 0,7 6 0,-12-16 0,-1-1 0,-4-3 0,0-1 0,0 0 0,0 0 0,3 1 0,-2-1 0,3 0 0,-4 0 0,0-3 0,0 6 0,0-2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2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24575,'8'0'0,"1"0"0,0 0 0,-1 0 0,1 7 0,15 15 0,-15-6 0,30 36 0,-30-37 0,27 40 0,-25-41 0,17 26 0,-17-25 0,6 3 0,-13-7 0,4-10 0,-3 3 0,4-4 0,-4-4 0,2-1 0,-6-3 0,3 3 0,-4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4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24575,'10'-5'0,"-4"2"0,8 3 0,-7 0 0,1 0 0,-1 0 0,0 0 0,1 0 0,-1 0 0,1 0 0,-1 0 0,0 0 0,4 0 0,-3 0 0,3 0 0,-3 0 0,2 0 0,-1 0 0,8-3 0,-8 2 0,8-6 0,-8 7 0,-2-7 0,-4 6 0,-3-2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29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24575,'5'4'0,"-1"5"0,0-3 0,-3 9 0,7-13 0,-7 10 0,18 4 0,-11-4 0,20 16 0,-17-21 0,9 12 0,-14-13 0,13 15 0,-12-15 0,14 14 0,-12-18 0,0 9 0,-5-10 0,-4 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0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27 24575,'13'-5'0,"-7"-3"0,2 3 0,-4 0 0,0 1 0,5 4 0,0 0 0,0 0 0,-1 0 0,1 0 0,4 4 0,-8 1 0,27 23 0,-27-10 0,38 30 0,-30-26 0,12 11 0,15 7 0,-29-16 0,47 28 0,-47-36 0,41 24 0,-31-23 0,5 8 0,-3-9 0,-16-6 0,10 3 0,-9-4 0,1-1 0,0 1 0,0 0 0,-1-1 0,-3 1 0,3-4 0,-7 3 0,7-7 0,-11 3 0,2-4 0,-8 0 0,-31 7 0,20-1 0,-33 4 0,-4 2 0,14 7 0,-27 0 0,-1 0 0,21-3 0,-41 21 0,60-29 0,-10 20 0,29-17 0,-19 13 0,24-14 0,-29 15 0,23-18 0,-27 12 0,32-13 0,-23 2 0,28 0 0,-13-7 0,15-1 0,-3-5 0,4 1 0,0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0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24575,'-5'3'0,"-3"-2"0,3 7 0,0-3 0,-2 8 0,2-8 0,-16 34 0,14-27 0,-17 47 0,23-44 0,-11 40 0,11-37 0,-3 31 0,4-33 0,-4 28 0,3-30 0,-3 21 0,4-24 0,0 6 0,4-16 0,-3-2 0,7-8 0,-7 4 0,3 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0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24575,'0'13'0,"0"0"0,0-4 0,0 0 0,0-1 0,0 1 0,-4 0 0,3-1 0,-3 1 0,4 4 0,0 0 0,-8 20 0,6-15 0,-6 22 0,8-29 0,0 10 0,4-17 0,-3-4 0,7-4 0,-7-5 0,3 0 0,-4 0 0,0 8 0,-4-1 0,3 9 0,-7 10 0,7-6 0,-3 10 0,0-16 0,0-1 0,-1-8 0,-3 3 0,7-7 0,-7-5 0,7 3 0,-3-7 0,1 12 0,-2 1 0,-4 8 0,0-3 0,4 7 0,2 5 0,3-3 0,-4 15 0,3-15 0,-3 7 0,4-16 0,0-2 0,0-8 0,0 0 0,0 1 0,-4-21 0,3 16 0,-7-23 0,7 33 0,-3-4 0,4 16 0,0 19 0,0-14 0,0 14 0,4-23 0,1-1 0,0-1 0,-1-5 0,-4 1 0,0-8 0,0-4 0,0 4 0,-4-16 0,3 14 0,-3-10 0,4 20 0,0 2 0,0 8 0,0 0 0,-4-4 0,-5-5 0,4-1 0,-3-3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30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 24575,'-8'0'0,"-1"0"0,0 0 0,0 0 0,1 4 0,-1 1 0,0-1 0,4 4 0,-14 9 0,11-6 0,-24 21 0,24-20 0,-19 20 0,20-20 0,-13 20 0,10-25 0,-6 24 0,10-23 0,-2 13 0,8-13 0,0 1 0,0 0 0,0-4 0,0-2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30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24575,'-5'9'0,"1"-1"0,0 1 0,-1-4 0,0 3 0,1-3 0,-3 11 0,1-5 0,-7 9 0,8-10 0,-2 6 0,2-10 0,0 6 0,1-7 0,8 0 0,1-2 0,4-3 0,3 0 0,-6 0 0,2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3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24575,'-4'5'0,"-1"-1"0,0 0 0,-2 1 0,2-1 0,-8 12 0,7-5 0,-9 10 0,9-4 0,-7-3 0,9-1 0,0-5 0,4 1 0,0 0 0,0 0 0,0-1 0,0-3 0,0-1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3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2054 1992 24575,'-3'-12'0,"-2"6"0,0-6 0,1 8 0,4-5 0,-12-19 0,6 18 0,-15-33 0,11 35 0,-14-36 0,13 30 0,-21-37 0,20 40 0,-24-47 0,23 46 0,-30-58 0,29 48 0,-19-21 0,-1-1 0,20 17 0,-28-21 0,-2 1 0,26 23 0,-21-20 0,-2 2 0,21 25 0,-20-23 0,1 1 0,21 22 0,-28-25 0,-2 1 0,24 23 0,-22-22 0,0 1 0,21 23 0,-21-34 0,-1-1 0,23 26 0,-25-28 0,2 1 0,29 35 0,-28-20 0,0 0 0,26 20 0,-22-14 0,0-1 0,26 18 0,-59-49 0,54 46 0,-23-17 0,-1-1 0,17 19 0,-16-18 0,-1 0 0,20 21 0,-15-18 0,0 0 0,19 20 0,-42-36 0,50 38 0,-27-22 0,32 24 0,-27-21 0,26 17 0,-30-21 0,26 20 0,-11-9 0,15 17 0,-4-4 0,4 7 0,-4-3 0,4 4 0,1 0 0,3 0 0,1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3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53 24575,'0'8'0,"0"1"0,-4 8 0,3-7 0,-3 7 0,4-9 0,0 1 0,0 0 0,-4 3 0,3 2 0,-2 19 0,3-15 0,0 37 0,0-36 0,0 26 0,0-31 0,3-1 0,2-9 0,4-4 0,-4-8 0,-1 2 0,0-6 0,0-5 0,1 3 0,15-35 0,-12 29 0,16-55 0,-18 54 0,9-55 0,-13 56 0,6-20 0,-4 35 0,1 1 0,3 4 0,1 0 0,0 0 0,-1 0 0,5 0 0,-3 0 0,18 4 0,-12 1 0,29 11 0,-28-9 0,31 13 0,-31-18 0,13 9 0,-18-10 0,1 3 0,0-4 0,1 0 0,-1 0 0,-5 0 0,1 0 0,0 0 0,-1 0 0,-3 0 0,-1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37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24575,'5'-4'0,"3"3"0,-3-6 0,0 2 0,2 0 0,10-3 0,-5 3 0,24-3 0,-20-1 0,13 4 0,-15 1 0,-2 4 0,-3 0 0,4-4 0,0 3 0,1-6 0,2 6 0,48-11 0,-34 10 0,30-2 0,-1 0 0,-29 4 0,65-4 0,-71 3 0,40-2 0,-42 3 0,23 0 0,-29 0 0,8 0 0,-14 0 0,2 0 0,-3 0 0,0 0 0,-1 0 0,-3 0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4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24575,'-4'7'0,"1"0"0,3 1 0,0-1 0,0 1 0,0 2 0,0-1 0,0 1 0,0-2 0,0 3 0,0 0 0,0 4 0,0 0 0,0 0 0,0 0 0,0 23 0,0-21 0,0 40 0,0-41 0,0 60 0,0-51 0,1 33 0,1 2 0,-1-22 0,2 30 0,0-1 0,-2-31 0,3 32 0,0-2 0,-2-35 0,0 38 0,0 2 0,-2-32 0,0 24 0,0 0 0,0-28-1520,0 27 1520,0-47 0,0 0 0,0 0 0,0-4 0,0 10 0,0-8 0,0 5 0,7 29 0,-2-30 0,6 53 0,-7-56 0,2 49 0,-5-48 1520,3 47-1520,-4-45 0,0 42 0,0-42 0,3 43 0,-2-46 0,2 43 0,-3-40 0,0 41 0,0-38 0,0 54 0,0-53 0,0 72 0,3-77 0,-2 70 0,2-74 0,-3 52 0,0-48 0,7 49 0,-5-43 0,8 49 0,-10-50 0,7 44 0,-6-48 0,5 43 0,-5-43 0,3 28 0,-4-32 0,0 21 0,0-22 0,0 28 0,0-28 0,3 18 0,-2-21 0,2 12 0,-3-12 0,0 15 0,0-14 0,0 24 0,0-23 0,0 39 0,0-36 0,3 37 0,-2-40 0,2 30 0,-3-30 0,0 30 0,0-30 0,4 20 0,-3-22 0,2 12 0,-3-12 0,3 8 0,-2-9 0,6 0 0,-3-5 0,3-3 0,1 0 0,-1 0 0,14 0 0,-11 0 0,34 3 0,-31-2 0,44 2 0,-40-3 0,35 4 0,-38-4 0,20 7 0,-24-6 0,11 2 0,-13-3 0,3 3 0,-7 2 0,3-1 0,0-1 0,1-3 0,3 0 0,-4 0 0,1 0 0,-4 0 0,-1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36:3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24575,'8'4'0,"1"-3"0,-4 7 0,3-7 0,-3 6 0,3-2 0,1 0 0,8 10 0,-7-12 0,15 17 0,-15-14 0,14 14 0,-13-9 0,2 5 0,-5-11 0,0 3 0,-2-3 0,6 3 0,-4 1 0,2-4 0,-1 3 0,-5-3 0,-4 3 0,-4-3 0,-13 15 0,10-13 0,-32 37 0,29-30 0,-41 46 0,36-45 0,-40 44 0,40-48 0,-24 28 0,28-32 0,-6 5 0,13-4 0,0-3 0,4 0 0,0-1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11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24575,'5'8'0,"-1"1"0,0 5 0,-3-2 0,3 18 0,-4 21 0,0-9 0,0 21 0,0 17 0,0-13-1736,0 0 1736,0 8 0,0 32 0,0 11 0,0-5 0,0-26-1683,-1-21 1,2 3 1682,1-3 0,2 19 0,0 13 0,2 7 0,0 1 0,1-5 0,0-11 0,0-17-1216,4 0 1,1-14 0,1 16 1215,-2-1 0,1 16 0,1 11 0,1 9 0,0 2 0,1-2 0,-1-6 0,-1-12 0,0-16-1041,5 11 1,-1-17 0,1 19 1040,-6-15 0,1 17 0,1 12 0,0 7 0,1 4 0,-1 1 0,0-6 0,-1-7 0,-1-14 0,-2-15 0,3 5 0,-3-18 0,2 19 0,-4-7 0,2 16 0,0 13 0,0 9 0,1 3 0,-1 1 0,0-4 0,0-8 0,-1-13 0,-1-16 0,3 9 0,-2-18 0,1 16 0,-3-5 0,1 16 0,1 11 0,-1 4 0,0-1 0,0-6 0,-1-13 0,-1-17 0,4 11 0,-1-5 0,-2-1 0,2 17 0,-1 4 0,0-11 0,-2-24 798,2-2-798,-3 11 0,1 16 0,-1-23 2058,-2-33-2058,-2 27 0,-2-2 0,1-32 0,0 56 0,0-60 3564,0 49-3564,0-53 5448,0 26-5448,0-29 0,4 5 0,-3-11 0,3-1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1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24575,'9'0'0,"-1"0"0,1 0 0,0 0 0,4 0 0,0 0 0,5 0 0,-1 0 0,43 0 0,-32 0-3392,65 0 0,6 0 3392,-49-4 0,16 1 0,30-2 0,11 1 0,-5-1 0,-23 1-1238,-20-1 0,3 1 1238,3 1 0,19-1 0,14-1 0,8 1 0,1 0 0,-6 0 0,-10 1 0,-19 1-1323,23 0 1,3 1 1322,-32 0 0,16 0 0,11-1 0,8 0 0,4 0 0,0-1 0,-3 1 0,-7-1 0,-11 1 0,-14-1-746,12-2 0,-17 1 0,19-1 746,-10 2 0,17 0 0,12 0 0,9 1 0,4-1 0,0 0 0,-4 1 0,-7-1 0,-13 0 0,-15 0 0,13-2 0,-17 1 0,19-1 0,-25 3 0,15 1 0,10-1 0,8 1 0,5 0 0,4-1 0,-1 2 0,-2-1 0,-5 0 0,-8 1 0,-10-1 0,-14 1 0,31-1 0,-21 2 0,20-1 0,-25 0 0,13 0 0,12 0 0,8 0 0,3 0 0,3 0 0,-3 0 0,-6 0 0,-7 0 0,-13 0 0,-15 0 0,12 0 0,-19 0 0,16 0 0,-7 0 0,15 0 0,11 0 0,7 0 0,0 0 0,-2 0 0,-8 0 0,-12 0 0,-17 0 0,17 0 0,-5 0 0,6 0 0,20 0 0,4 0 0,-13 0 0,-28 0 3139,-16 0-3139,21 0 0,-4 0 0,-43 0 2091,20-4-2091,-30 3 892,-5-7 0,-5 7 0,-4-3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13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24575,'17'3'0,"-7"2"0,2 0 0,-4-1 0,-2 0 0,17 12 0,-15-4 0,16 24 0,-18-24 0,6 20 0,-11-21 0,3 13 0,-4-13 0,-4 9 0,-1-14 0,-23 18 0,10-17 0,-22 21 0,20-17 0,-17 9 0,25-10 0,-12 3 0,16-4 0,6-5 0,-1-4 0,12-4 0,-1-1 0,-3 1 0,-1 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14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24575,'-9'0'0,"0"0"0,1 0 0,-5 3 0,3 2 0,-2 0 0,-5 15 0,7-17 0,-11 36 0,15-29 0,-1 41 0,7-36 0,0 32 0,0-34 0,11 19 0,-4-21 0,21 17 0,-16-20 0,20 11 0,-20-18 0,8 3 0,-11-4 0,-1 0 0,1 0 0,4 0 0,0 0 0,9 0 0,-8-4 0,3-5 0,-12 3 0,-2-1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15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40 24575,'-5'9'0,"-3"-1"0,7 1 0,-3 0 0,4 0 0,0-1 0,4-3 0,5 7 0,0-10 0,16 9 0,-14-10 0,14 3 0,-16-4 0,15 0 0,-8-4 0,17-4 0,-17-2 0,27-7 0,-32 8 0,32-12 0,-32 15 0,14-18 0,-11 21 0,2-12 0,-10 10 0,6 0 0,-11 5 0,3 5 0,-4 4 0,0 15 0,0-11 0,0 38 0,0-36 0,0 37 0,0-40 0,0 13 0,0-17 0,-4 5 0,-1-7 0,-8 6 0,4-11 0,-16 6 0,14-2 0,-29 4 0,26-4 0,-25-1 0,27-4 0,-16 0 0,13 0 0,-2 0 0,4 0 0,1 0 0,2 0 0,1 0 0,5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20.1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7315 24575,'8'0'0,"1"0"0,0-4 0,-1 3 0,-3-7 0,3 8 0,9-20 0,-10 12 0,32-31 0,-33 25 0,44-41 0,-43 39 0,47-39 0,-20 10 0,4 9 0,21-34 0,-43 53 0,43-58 0,-40 62 0,37-61 0,-34 61-862,7-26 862,-13 30 0,-10-4 0,14 0 0,-9-5 0,5 9 0,12-26 0,-14 24 0,33-40 0,-33 37 0,30-33 0,-32 33 0,32-37 0,-31 36 0,31-33 0,-31 32 0,26-25 0,-26 25 862,23-24-862,-21 27 0,18-26 0,-21 26 0,19-31 0,-27 31 0,31-35 0,-26 35 0,27-31 0,-29 31 0,28-30 0,-26 33 0,23-29 0,-21 35 0,13-23 0,-17 20 0,20-17 0,-23 13 0,27-17 0,-27 17 0,27-17 0,-24 17 0,25-21 0,-20 19 0,16-19 0,-17 22 0,5-3 0,-3 1 0,-3 7 0,10-16 0,-9 11 0,17-19 0,-17 22 0,21-24 0,-24 23 0,27-24 0,-26 24 0,31-23 0,-28 27 0,28-31 0,-27 26 0,19-23 0,-26 22 0,25-22 0,-22 23 0,27-30 0,-5 15 0,-6-4 0,15-4 0,-28 21 0,8-5 0,-11 7 0,-4 0 0,2 4 0,2-10 0,-3 8 0,13-17 0,-12 17 0,14-12 0,-12 17 0,8-14 0,-8 14 0,8-17 0,-7 12 0,2-9 0,-7 7 0,7-4 0,-6 7 0,6-5 0,-3 10 0,0-11 0,-1 10 0,1-13 0,0 9 0,3-3 0,-6 1 0,10-4 0,-10 5 0,6-12 0,-3 13 0,0-7 0,-1 4 0,5-3 0,-3 6 0,6-13 0,-10 12 0,10-14 0,-14 12 0,17-15 0,-12 16 0,21-23 0,-20 23 0,23-20 0,-28 17 0,25-9 0,-22 10 0,19-6 0,-19 6 0,14-7 0,-14 12 0,6-11 0,-3 14 0,0-6 0,3 1 0,-6 1 0,14-11 0,-6 4 0,5 3 0,-7-2 0,-8 8 0,0-1 0,1 1 0,0 0 0,2-1 0,-2-4 0,12-3 0,-7 2 0,11-6 0,-12 6 0,20-14 0,-13 12 0,21-20 0,-22 16 0,21-17 0,-23 22 0,27-28 0,-28 29 0,36-37 0,-37 33 0,51-41 0,-46 39 0,52-47 0,-49 52 0,48-63 0,-50 63 0,42-62 0,-45 61 0,19-24 0,1-3 0,-16 17 0,23-22 0,0 1 0,-19 24 0,22-31 0,4 13 0,-31 13 0,25-20 0,1 3 0,-21 21 0,18-29 0,0 2 0,-17 31 0,17-29 0,-2-2 0,-16 25 0,20-25 0,1 1 0,-22 26 0,22-26 0,0 1 0,-21 31 0,32-34 0,-1-2 0,-29 29 0,35-32 0,1 0 0,-35 29-3392,42-27 0,3-1 3392,-34 24-2269,40-27 1,0 0 2268,-43 25-1355,29-22 1,-1 1 1354,-33 25-866,25-18 1,0 0 865,-24 18 0,27-20 0,1 1 0,-28 22 1168,24-18 1,6-4-1169,19-5 0,-6-6 0,-17 18 0,-7 2 0,-25 12 0,21-12 0,0 0 0,-23 16 0,20-18 0,1 1 0,-20 20 2456,30-27-2456,-38 32 0,-2 2 3994,1-3-3994,-3 5 0,6-5 0,-2 3 0,-1-2 0,60-43 0,-50 34 0,35-26 0,-1 0 0,-32 29 0,24-24 0,1 1 0,-27 28 0,26-25 0,0-2 0,-25 23 0,27-21 0,1 0 0,-24 18 0,30-20 0,0 1 0,-30 21 0,30-22 0,-1 1 0,-37 23 0,29-22 0,0 1 0,-26 20 0,31-25 0,1-1 0,-25 21 0,29-19 0,-2 0 0,-32 17 0,22-9 0,-3 2 0,-28 16 0,64-43 0,-61 47 0,26-24 0,0-1 0,-23 19 0,23-18 0,-1-1 0,-21 17 0,23-15 0,-2 0 0,-29 9 0,59-35 0,-63 47 4956,36-26-4956,-38 31 0,18-12 0,-25 11 504,10 0 1,-11 4-1,3 2 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35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24575,'0'9'0,"0"-1"0,4-3 0,1 3 0,4-3 0,3 7 0,-6-2 0,10 7 0,-10-12 0,6 3 0,-3-4 0,0-3 0,-5 7 0,0-11 0,0 2 0,-3-8 0,7 4 0,-7-2 0,3 2 0,-4-8 0,0 3 0,0-2 0,0 3 0,-4 4 0,-1 1 0,-4 0 0,1 4 0,-1-4 0,0 4 0,0 0 0,1 0 0,-5 7 0,3-5 0,-10 22 0,13-17 0,-4 14 0,11-13 0,3-3 0,-2-5 0,3-5 0,-4-3 0,0-1 0,-4 4 0,0 1 0,-5 4 0,4 4 0,1 1 0,4 4 0,0-1 0,0 1 0,0 0 0,0 0 0,4-4 0,-3-2 0,3-3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3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24575,'-9'0'0,"0"0"0,0 0 0,1 4 0,-1 1 0,0 4 0,-3 11 0,6-8 0,-17 43 0,15-34 0,-17 67 0,20-61 0,-3 52 0,8-55 0,0 36 0,0-42 0,15 33 0,-11-37 0,31 18 0,-30-22 0,26 6 0,-24-10 0,13 2 0,-10-8 0,3 0 0,-5 0 0,5 0 0,-3 0 0,6-8 0,-10 6 0,2-6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3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24575,'0'16'0,"0"-5"0,0 5 0,0-7 0,0 4 0,0 0 0,0 5 0,0-1 0,-4 1 0,3 19 0,-7-19 0,8 37 0,-4-40 0,4 17 0,0-16 0,0 7 0,0-4 0,0 5 0,0-14 0,0 3 0,0-9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4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24575,'0'10'0,"0"-1"0,0 1 0,0-2 0,0-1 0,0 1 0,0-1 0,0 14 0,0-11 0,4 28 0,0-24 0,0 31 0,-1-26 0,-3 25 0,0-29 0,7 39 0,-6-39 0,9 45 0,-9-47 0,6 34 0,-6-35 0,2 18 0,-3-21 0,0 5 0,0-6 0,0-1 0,0 1 0,0-4 0,0-1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3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24575,'0'9'0,"0"3"0,0 2 0,-4-4 0,3 1 0,-15 6 0,13-6 0,-24 33 0,20-29 0,-18 32 0,19-34 0,-1 15 0,7-26 0,0 5 0,0-11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3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24575,'5'4'0,"-1"1"0,0 3 0,-3 1 0,3 0 0,-4 11 0,0-8 0,0 12 0,0 5 0,3-11 0,2 33 0,0-36 0,-1 28 0,4-23 0,-6-2 0,6-6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38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24575,'9'0'0,"-1"0"0,-3 4 0,-1 1 0,0 3 0,5 5 0,-4-3 0,15 26 0,-17-18 0,24 46 0,-19-40 0,16 36 0,-18-42 0,5 33 0,-10-36 0,3 40 0,-4-36 0,0 21 0,-4-29 0,3 4 0,-6-10 0,2 0 0,-4 3 0,0-3 0,1 0 0,-21 10 0,16-12 0,-11 13 0,4-15 0,16 2 0,-11-3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23.3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24575,'8'0'0,"1"0"0,-4 4 0,3-3 0,-7 10 0,6-9 0,-2 14 0,4-14 0,0 13 0,-1-13 0,1 14 0,0-14 0,0 17 0,-1-16 0,5 20 0,-7-16 0,9 14 0,-9-16 0,7 7 0,-8-7 0,6 0 0,-9 2 0,17-2 0,-16 4 0,17 0 0,-14-4 0,6 6 0,-3-9 0,0 10 0,-1-11 0,1 7 0,0-7 0,0 2 0,-5 1 0,0 1 0,0 0 0,1 3 0,4-7 0,-4 6 0,-1-2 0,-1 0 0,-2 3 0,7-7 0,-3 7 0,0-4 0,3 1 0,-4 3 0,9 1 0,-7 1 0,17 10 0,-15-9 0,32 21 0,-23-24 0,24 35 0,-26-37 0,17 36 0,-20-37 0,24 38 0,-23-33 0,19 29 0,-22-31 0,18 23 0,-20-19 0,15 13 0,-21-11 0,22 10 0,-13-8 0,18 13 0,-10-15 0,10 18 0,-17-19 0,19 27 0,-24-28 0,21 24 0,-17-20 0,17 20 0,-16-23 0,16 26 0,-17-30 0,17 30 0,-20-26 0,23 27 0,-24-28 0,29 40 0,-23-37 0,27 44 0,-28-44 0,28 40 0,-27-44 0,26 43 0,-26-43 0,23 44 0,-24-40 0,27 52 0,-25-54 0,33 61 0,-29-61 0,34 54 0,-29-48 0,29 45 0,-35-45 0,31 48 0,-31-46 0,24 39 0,-25-43 0,16 39 0,-21-45 0,21 43 0,-24-44 0,27 38 0,-30-35 0,18 15 0,-6 4 0,-6-13 0,29 41 0,-30-41 0,29 44 0,-32-47 0,33 51 0,-11-31 0,3 12 0,8 12 0,-24-35 0,37 60 0,-30-58 0,9 22 0,0-1 0,-13-21 0,12 23 0,-1 1 0,-15-23 0,22 29 0,0 0 0,-22-27 0,25 25 0,0-1 0,-24-27 0,21 19 0,2-1 0,-14-19 0,14 21 0,2 1 0,-7-16 0,8 15 0,-2 2 0,-7-10 0,10 6 0,-3 0 0,-24-10 0,31 19 0,3-3 0,-29-25 0,28 27 0,1-2 0,-24-29-2024,22 27 2024,-31-33 0,-3-2-294,-1-1 294,4 4 0,0 0 0,-2-2 0,1 5 0,33 19 0,-30-19 0,21 13 0,0-2 0,-23-15 0,42 39 0,-42-41 0,36 30 0,-35-28 0,34 29 0,-39-32 0,35 30 0,-39-34 0,34 27 0,-34-29 0,27 24 0,-25-27 0,17 23 0,-17-24 1991,2 5-1991,-13-13 327,-5-4-327,0 1 0,1 3 0,4 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25.2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3865 3272 24575,'4'5'0,"1"-1"0,-1 0 0,0-7 0,-4 2 0,0-8 0,-4 0 0,3 0 0,-6 5 0,-6-12 0,6 9 0,-31-29 0,31 23 0,-40-35 0,38 39 0,-38-42 0,32 41 0,-36-42 0,37 42 0,-37-40 0,36 43 0,-44-47 0,48 43 0,-51-40 0,50 37 0,-47-29 0,48 30 0,-47-31 0,46 31 0,-43-31 0,45 31 0,-44-26 0,42 22 0,-24-4 0,8-6 0,11 18 0,-32-31 0,28 28 0,-39-40 0,-3 6 0,8 6 0,2 3 0,2 6 0,22 19 0,-26-22 0,1-1 0,26 19 0,-21-16 0,-1 1 0,23 16 0,-53-40 0,57 40 0,-14-17 0,5 4 0,-12-16 0,4 8 0,-28-27 0,49 48 0,-52-44 0,53 39 0,-49-40 0,49 42 0,-31-30 0,33 36 0,-24-28 0,31 27 0,-29-26 0,29 30 0,-27-26 0,24 31 0,-20-27 0,21 23 0,-37-31 0,33 25 0,-41-30 0,43 32 0,-39-32 0,34 34 0,-42-44 0,37 42 0,-41-43 0,48 41 0,-54-37 0,57 37 0,-62-42 0,58 38 0,-53-46 0,53 43 0,-25-16 0,0 0 0,26 20 0,-32-24 0,-2-1 0,29 20 0,-25-21 0,-1 1 0,25 24 0,-23-20 0,1 1 0,24 21 0,-24-20 0,0 0 0,23 16 0,-18-14 0,2 1 0,21 17 0,-54-43 0,53 45 0,-58-46 0,53 45 0,-45-37 0,53 44 0,-18-16 0,19 12 0,-4-3 0,6-2 0,-5 8 0,15 1 0,-6 7 0,2-6 0,0 2 0,1-4 0,4 4 0,0 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26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35 24575,'4'-5'0,"1"-2"0,3 6 0,-3-7 0,3 7 0,-3-3 0,3 4 0,21-4 0,-12 3 0,28-3 0,-29 4 0,8 0 0,-15 0 0,0 0 0,0 0 0,-1 0 0,1 0 0,4 0 0,-4 0 0,16 8 0,-14-6 0,21 21 0,-20-19 0,20 27 0,-24-23 0,15 16 0,-21-14 0,6 2 0,-8-3 0,0 0 0,-4 4 0,3-4 0,-22 15 0,18-12 0,-30 24 0,27-23 0,-32 30 0,27-33 0,-39 33 0,38-35 0,-18 17 0,4-5 0,14-8 0,-30 24 0,36-20 0,-8 1 0,21-14 0,4-15 0,-1 2 0,1 1 0,0 2 0,-4 2 0,6-4 0,-9 0 0,10 1 0,28-28 0,-23 20 0,54-47 0,-52 48 0,42-41 0,-43 43 0,29-31 0,-34 31 0,23-19 0,-28 22 0,15-11 0,-17 16 0,10-11 0,-10 10 0,2-6 0,-4 7 0,1-3 0,3 3 0,1 0 0,-4-2 0,3 2 0,-3 0 0,-1-3 0,0 11 0,-4-2 0,-4 4 0,3 6 0,-18 15 0,11-13 0,-16 34 0,18-37 0,-5 41 0,10-37 0,-3 30 0,4-32 0,4 16 0,4-6 0,2-6 0,6-1 0,-6-11 0,14-3 0,-12 3 0,28-4 0,-23-4 0,32-9 0,-28 7 0,12-14 0,-23 14 0,1-2 0,-10 0 0,3 7 0,-4-3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26.9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149 0 24575,'0'3'0,"-4"-1"0,3 11 0,-2-5 0,-1-3 0,-1 3 0,-12 1 0,11 0 0,-22 8 0,17-7 0,-26 6 0,24-10 0,-6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28.1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89 24575,'0'12'0,"0"-2"0,0 3 0,0-5 0,0 1 0,4 0 0,-3 0 0,7-1 0,-3 1 0,4 0 0,15 7 0,-12-9 0,40 13 0,-37-19 0,52 7 0,-50-8 0,42-4 0,-49 0 0,36-13 0,-36 6 0,37-21 0,-37 20 0,29-36 0,-35 30 0,23-31 0,-24 33 0,8-8 0,-11 23 0,0 5 0,0 6 0,0 14 0,0-8 0,-7 40 0,5-31 0,-29 59 0,21-62 0,-16 23 0,-3-4 0,13-26 0,-47 63 0,52-66 0,-40 40 0,42-45 0,-19 17 0,19-22 0,-4 5 0,4-7 0,0 0 0,5-4 0,0-4 0,4-2 0,0-6 0,0 10 0,0-2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28.4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1 24575,'0'13'0,"0"0"0,0-4 0,0-1 0,0 5 0,0-3 0,0 2 0,-4 1 0,-1-3 0,0 2 0,1-7 0,4-1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40.3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1 24575,'-9'0'0,"0"0"0,4 3 0,-2 10 0,2 2 0,-4 2 0,4-4 0,1-5 0,0 1 0,-1 4 0,1-4 0,0 8 0,0 31 0,3-25 0,-3 51 0,4-54 0,12 28 0,-9-32 0,16 12 0,-13-21 0,3 12 0,-6-13 0,5 3 0,-2-5 0,3-4 0,-5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4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24575,'0'11'0,"0"0"0,0 0 0,0 0 0,0 4 0,0 0 0,0 23 0,0-21 0,0 47 0,0-46 0,0 53 0,0-52 0,0 51 0,0-55 0,7 35 0,-5-39 0,8 16 0,-6-18 0,0 5 0,2-10 0,-5 3 0,3-3 0,-4 4 0,0-1 0,0 0 0,0-2 0,0-2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40.8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9 100 24575,'0'12'0,"0"-2"0,0 3 0,0-5 0,-4 5 0,3 0 0,-3 5 0,4-1 0,0 20 0,0-14 0,0 33 0,0-38 0,12 22 0,-9-29 0,16 1 0,-13-8 0,11-4 0,-8 0 0,4 0 0,-1 0 0,-6-4 0,2-1 0,-4 1 0,1-4 0,0 3 0,-1-4 0,-4 1 0,0-1 0,11-19 0,-8 1 0,9-32 0,-12 27 0,0-21 0,0 37 0,0-28 0,0 31 0,-4-27 0,-1 28 0,0-8 0,-3 15 0,4 1 0,-5 4 0,0 0 0,0 0 0,1 0 0,3 0 0,1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41.2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149 0 24575,'0'9'0,"0"0"0,0-1 0,0 1 0,0 0 0,-4 0 0,-1 3 0,-15 17 0,8-15 0,-20 36 0,20-39 0,-12 29 0,18-30 0,-5 7 0,2 3 0,3-8 0,-2 8 0,8-11 0,0 0 0,0-4 0,0-2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41.6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24575,'0'9'0,"0"0"0,0-1 0,0 1 0,0 0 0,0 4 0,0-4 0,0 43 0,0-34 0,10 66 0,-4-66 0,16 39 0,-15-46 0,16 14 0,-16-19 0,10 1 0,-9-7 0,9 0 0,-7 0 0,19-11 0,-22 0 0,17-3 0,-22 3 0,5 6 0,-3 0 0,1-7 0,4 3 0,-1-1 0,9-13 0,-10 15 0,4-24 0,-11 20 0,0-12 0,0 14 0,-7-2 0,5 3 0,-14 0 0,10 4 0,-14-2 0,13 2 0,-16-4 0,16 4 0,-13 1 0,10 4 0,1 0 0,5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1:42.0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24575,'9'0'0,"0"0"0,-1 3 0,-3 2 0,7 8 0,-10 1 0,21 59 0,-15-42 0,2 28 0,0-2 0,-5-28 0,-1 66 0,-4-69 0,0 46 0,0-54 0,-8 30 0,2-36 0,-10 20 0,10-21 0,-10 5 0,15-7 0,-11-4 0,7-1 0,0 0 0,-3-3 0,4 2 0,-1-3 0,1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0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1 24575,'-3'8'0,"2"1"0,-7 0 0,7-1 0,-3 1 0,0 4 0,-5 12 0,0-5 0,-14 44 0,0 5 0,9-26-1696,-6 28 0,-10 30 0,-1 6 0,7-20 1696,10-26 0,1 4 0,-2 9 0,-4 20 0,-2 12 0,1 1 0,1-9 0,4-18-866,-3 11 1,4 2 865,6-21 0,0 17 0,0 9 0,1 4 0,0-5 0,0-10 0,0-18 0,-3 7 0,1-3 0,4 10 0,3 20 0,0 5 0,0-11 0,0-26 0,-4 0 0,9 9 0,4 18 0,1-22 0,0-26 0,14 48 0,2-3 0,-9-57 0,14 34 0,-1-5 0,-13-44 0,36 52 0,-37-61 5926,22 22-5926,-26-26 647,7-1 0,-12-5 0,-1-4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24575,'4'-5'0,"0"1"0,5 4 0,0 0 0,0 0 0,11-8 0,-5 6 0,22-9 0,-20 10 0,38-7 0,-35 7 0,56-11 0,-51 11 0,72-15 0,-68 14 0,53-6 0,-65 8 0,27 0 0,-32 0 0,28 0 0,-23 0 0,12 0 0,-16 0 0,0 0 0,-4 0 0,-5 0 0,0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24575,'8'0'0,"1"0"0,0 0 0,-1 0 0,1 0 0,12 3 0,-10-2 0,29 11 0,-26-10 0,21 13 0,-24-13 0,6 14 0,-9-14 0,-3 13 0,-1-9 0,-4 7 0,0-1 0,-4-6 0,-5 2 0,-8 0 0,-1-2 0,-19 10 0,19-10 0,-33 13 0,36-16 0,-32 21 0,34-22 0,-7 14 0,16-11 0,4 4 0,4-1 0,1-3 0,3-1 0,1-4 0,0 0 0,15 4 0,-11-3 0,26 3 0,-26-4 0,19 0 0,-17 0 0,10 0 0,-11 0 0,3 0 0,-8 0 0,-1 0 0,1 0 0,-4 0 0,-1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71 420 24575,'-13'0'0,"4"0"0,-4 0 0,4 0 0,0 0 0,1 0 0,-1 0 0,8 0 0,2-4 0,8 3 0,-1-3 0,1 4 0,-4 8 0,-1-3 0,11 16 0,-11-11 0,23 11 0,-20-11 0,17 6 0,-13-6 0,10 2 0,-12-7 0,4 3 0,-4-7 0,-1 3 0,1-4 0,0-4 0,-4-1 0,-2-4 0,1 1 0,-3-1 0,3-11 0,-4 8 0,0-20 0,0 20 0,0-24 0,0 24 0,-4-20 0,3 21 0,-10-21 0,9 19 0,-14-26 0,10 26 0,-6-19 0,7 17 0,1-14 0,0 14 0,-1-17 0,1 20 0,0-12 0,4 14 0,0-6 0,0 6 0,0-6 0,0 6 0,4-3 0,0 8 0,5 2 0,0 3 0,0 0 0,-1 0 0,9 0 0,-7 0 0,22 0 0,-19 0 0,11 0 0,4 0 0,9 0 0,-3 0 0,22 0 0,-42 0 0,34 0 0,-36 0 0,24 0 0,-24 0 0,12 0 0,-18 0 0,2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24575,'9'0'0,"-4"4"0,3-3 0,-4 3 0,9 0 0,-7 1 0,5 0 0,-2 6 0,1-9 0,3 14 0,-5-14 0,1 13 0,-4-9 0,-1 10 0,-4-6 0,-4 3 0,-1-5 0,-12 9 0,7-10 0,-11 16 0,16-16 0,-11 13 0,14-10 0,-6 3 0,8-5 0,0 1 0,4-4 0,1-1 0,4-4 0,0 4 0,-1-3 0,1 2 0,11-3 0,-8 0 0,16 0 0,-17 0 0,5 0 0,-7 0 0,0 0 0,-4 0 0,-1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24575,'9'0'0,"-1"0"0,1 0 0,0 0 0,0 0 0,-1 0 0,20-4 0,-10 3 0,34-11 0,-29 10 0,21-9 0,-24 10 0,32-7 0,-32 7 0,51-3 0,-54 4 0,59 0 0,-54 0 0,39 0 0,-48-4 0,6 3 0,-19-3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4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24575,'0'10'0,"0"-1"0,0 1 0,0-2 0,0 2 0,0-1 0,4 1 0,-4 4 0,4-1 0,-4 31 0,0-25 0,0 69 0,3-65 0,-2 72 0,2-75 0,4 57 0,-6-50 0,13 33 0,-13-34 0,9 8 0,-9-20 0,6 3 0,-7-10 0,4-3 0,-4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24575,'4'-5'0,"1"1"0,4 8 0,-1-3 0,1 6 0,-4-2 0,3 0 0,-3 3 0,-1-3 0,4 0 0,-3-2 0,0 5 0,3-2 0,-4 7 0,1-5 0,3 1 0,-7 0 0,3 0 0,-4-1 0,0 1 0,-8 0 0,2-4 0,-6 2 0,3-2 0,-4 4 0,4-4 0,0 6 0,1-5 0,7 7 0,-7-8 0,8 2 0,-4-2 0,8 0 0,0-1 0,5-4 0,0 0 0,0 0 0,3 0 0,10 0 0,-7 0 0,9 0 0,-14-4 0,6-5 0,-10 4 0,2-3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7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24575,'-9'0'0,"1"4"0,-1-3 0,-4 7 0,7-4 0,-5 1 0,6 7 0,-4-10 0,0 9 0,1-6 0,3 4 0,1-4 0,4-1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 24575,'9'0'0,"-4"4"0,3 1 0,-3-1 0,-1 4 0,4-3 0,-3 0 0,0 3 0,3-7 0,-3 6 0,3-6 0,1 3 0,0-4 0,-1 0 0,1 0 0,-4-4 0,3 3 0,-7-10 0,6 9 0,-2-18 0,0 14 0,3-26 0,-7 15 0,3-20 0,-4 22 0,0-25 0,0 22 0,0-15 0,0 20 0,0-7 0,0 9 0,0-13 0,0 13 0,0-6 0,0 9 0,0-1 0,0 0 0,0 1 0,4 3 0,1 1 0,3 4 0,1-4 0,0-1 0,11 0 0,-4 1 0,28-3 0,-21 5 0,41-14 0,-44 14 0,47-6 0,-48 5 0,30-2 0,-34 0 0,6 1 0,-13 4 0,1 0 0,-4 0 0,-1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24575,'4'5'0,"1"-1"0,0 0 0,2-3 0,-2 3 0,8 4 0,-3-6 0,2 13 0,-3-13 0,3 14 0,-6-11 0,2 8 0,-8 0 0,-4-8 0,3 7 0,-7-7 0,4 0 0,-17 18 0,10-18 0,-14 30 0,16-31 0,-4 23 0,4-20 0,1 17 0,-1-13 0,4 5 0,1-7 0,4 0 0,0-1 0,4-3 0,1-1 0,0 0 0,6-3 0,-1 3 0,15-4 0,-9 0 0,20 0 0,-24 0 0,16 0 0,-18 0 0,3 0 0,-1 0 0,-2 0 0,3 0 0,-9 0 0,0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1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44 24575,'-8'0'0,"3"4"0,1 1 0,0 4 0,-1-4 0,-3 2 0,-9 14 0,10-5 0,-12 29 0,17-28 0,-6 23 0,8-28 0,4 20 0,1-17 0,8 7 0,-4-10 0,8-7 0,-8-1 0,4-4 0,-4 0 0,-1 0 0,1 0 0,8 0 0,-7 0 0,11-4 0,-12 3 0,12-10 0,-11 5 0,15-15 0,-15 15 0,15-25 0,-19 22 0,10-35 0,-15 27 0,7-24 0,-7 22 0,3-18 0,-4 16 0,0-8 0,-4 20 0,-1 1 0,-4 8 0,-4 0 0,4 0 0,-15 0 0,12 0 0,-20 4 0,20 0 0,-20 13 0,17-10 0,-11 16 0,13-20 0,0 12 0,1-2 0,2-6 0,1 5 0,5-12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2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24575,'13'0'0,"-3"0"0,2 0 0,-3 0 0,0-4 0,-1 3 0,28-7 0,-16 7 0,32-2 0,-35 3 0,7 0 0,-12 0 0,-2 0 0,3 0 0,-5 0 0,1 0 0,0 0 0,-4 0 0,-1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2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24575,'9'0'0,"0"0"0,-1 0 0,1 0 0,0-4 0,-4-1 0,10 0 0,-8 1 0,17 4 0,-13 0 0,17-3 0,-16 2 0,20-3 0,-21 4 0,14-4 0,-16 3 0,4-3 0,-4 4 0,-1 0 0,1 0 0,0 0 0,0 0 0,-1 0 0,-3 0 0,-1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2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24575,'9'0'0,"-4"4"0,3-3 0,-4 3 0,5-4 0,-4 4 0,11 1 0,-10 4 0,11-5 0,-8 4 0,-1-3 0,1 0 0,4 14 0,-4-11 0,4 12 0,-8-11 0,-1 4 0,-4-3 0,0 6 0,0-6 0,0 6 0,-4-6 0,-5 6 0,-1-6 0,-18 10 0,16-13 0,-28 17 0,31-18 0,-26 15 0,31-12 0,-11 4 0,15-4 0,4-4 0,-3 2 0,6-6 0,2 3 0,1-4 0,22 0 0,-19 0 0,27 0 0,-28 0 0,8 0 0,-11 0 0,-4-4 0,-1 3 0,-4-3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2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44 332 24575,'-8'0'0,"-1"0"0,0 4 0,0 1 0,4 3 0,2 1 0,3 0 0,0-1 0,3 1 0,2-4 0,0 3 0,3-3 0,-3 0 0,4 2 0,-1-2 0,1 0 0,0-1 0,-4-8 0,2 3 0,-6-7 0,3 0 0,0-2 0,-3-18 0,3 11 0,-4-35 0,0 32 0,0-31 0,0 38 0,-4-19 0,3 22 0,-3-11 0,4 12 0,0-4 0,0 4 0,0 1 0,0-1 0,0 0 0,0 0 0,0 1 0,0-1 0,0 0 0,4 4 0,-3-2 0,7 2 0,4 0 0,-1 1 0,17-4 0,-16 6 0,24-9 0,-24 10 0,36-7 0,-34 7 0,34-3 0,-35 4 0,11 0 0,-15 0 0,-1 0 0,1 0 0,0 0 0,-1 0 0,1 0 0,-4 0 0,-1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2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24575,'0'9'0,"4"-4"0,1-1 0,0 0 0,-1 0 0,3 5 0,-1 0 0,7 0 0,-5-1 0,1 5 0,-4-3 0,-1 2 0,-4-3 0,0 0 0,0-1 0,0 1 0,0 0 0,-4 4 0,-1-4 0,-4 4 0,1-8 0,-1 2 0,0-2 0,1 4 0,3 0 0,-7 3 0,6-2 0,-3 3 0,2-8 0,10-2 0,-2-3 0,7 4 0,1-3 0,11 7 0,-8-7 0,24 3 0,-23-4 0,22 0 0,-23 0 0,16 0 0,-17 0 0,5 0 0,-7 0 0,-4 0 0,-1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4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24575,'8'0'0,"-1"0"0,1 0 0,2 0 0,-5-3 0,9 2 0,0-6 0,0 3 0,23 0 0,-21 1 0,35-4 0,-32 5 0,26-4 0,-28 6 0,15 0 0,-19 0 0,14 0 0,-17 0 0,7 0 0,-9 0 0,-4 3 0,-1 1 0,0 0 0,-2 3 0,3-3 0,-1 0 0,-2 6 0,2-5 0,4 19 0,-6-13 0,6 9 0,-7-12 0,0-1 0,0 0 0,0 1 0,0 6 0,0-5 0,0 8 0,3 18 0,-2-14 0,2 34 0,1 6 0,-4-19-3392,7 45 0,-1 1 3392,-3-38-2269,10 37 1,1 2 2268,-9-22-1012,5-4 1,3 12 0,-4-11 1011,-5 8-677,3-6 1,3 12 0,-3-16 676,-4-9 0,4 11 0,3 15 0,-2-14 0,-4-8 0,2 9 0,3 16 0,-2-15 0,-6-13 0,7 35 0,0-4 0,-5-46 203,8 29 1,1-2-204,-9-37 487,7 25 0,-1-2-487,-7-28 2713,5 27-2713,-4-3 0,-2-25 0,5 58 0,-5-61 0,3 57 0,-4-62 0,0 52 0,0-53 0,3 43 0,-2-44 4057,2 34-4057,-3-35 4411,0 28-4411,0-12 0,0 1 0,0 14 0,0-30 3822,0 17-3822,0-18 0,0-1 0,0 0 0,0-4 0,0 1 0,0-1 0,-3 34 0,2-26 0,-6 52 0,6-53 0,-5 53 0,5-48 0,-9 45 0,8-47 0,-7 43 0,8-45 0,-6 42 0,6-45 0,-2 22 0,3-25 0,0 9 0,0-10 0,0 2 0,-3-5 0,-1-2 0,-1 0 0,-1 1 0,2 0 0,-4 0 0,-16 2 0,10-4 0,-38 18 0,35-17 0,-43 17 0,46-15 0,-58 17 0,55-12 0,-47 16 0,51-20 0,-27 13 0,32-13 0,-15 8 0,18-10 0,-5 3 0,5-3 0,2 3 0,3 1 0,0-1 0,0-3 0,0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2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24575,'8'0'0,"1"0"0,4 0 0,0 0 0,1 0 0,6 0 0,-9 0 0,40 0 0,-33 0 0,53 0 0,-56 0 0,37-4 0,-40 3 0,16-7 0,-18 7 0,3-3 0,-9 4 0,0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2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24575,'9'0'0,"-1"0"0,1 0 0,0 0 0,0 0 0,3 0 0,-2 0 0,3 0 0,-1 0 0,2 0 0,-1 0 0,0 0 0,11 0 0,-11 0 0,15 7 0,-18-5 0,-2 10 0,-4-7 0,-4 4 0,0 3 0,0-2 0,-4 2 0,0-7 0,-13 7 0,6-6 0,-1 6 0,0-7 0,2 3 0,1-3 0,-7 4 0,10-1 0,-14 5 0,13-3 0,-16 6 0,20-6 0,-9 2 0,16-7 0,1-1 0,4-4 0,0 0 0,3 0 0,10 0 0,-7 0 0,33 0 0,-33 0 0,33-4 0,-41-1 0,17-3 0,-22 3 0,5 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3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192 533 24575,'-8'0'0,"-1"0"0,-4 0 0,0 0 0,-5 0 0,-7 4 0,10-3 0,-25 11 0,26-10 0,-14 5 0,23-3 0,1-7 0,4 2 0,0-7 0,4 3 0,-3-3 0,7 7 0,-7-7 0,7 7 0,-7-6 0,6 6 0,-2-3 0,4 8 0,0 1 0,0 3 0,3 5 0,-2-7 0,2 5 0,-7-6 0,3 0 0,1 7 0,0-10 0,8 5 0,-7-7 0,2 0 0,-3 0 0,0 0 0,-4-4 0,2-4 0,-6-6 0,3-3 0,-4-1 0,0 5 0,0-19 0,0 14 0,0-30 0,0 30 0,0-41 0,0 43 0,-4-51 0,3 47 0,-6-36 0,6 39 0,-3-23 0,4 28 0,0-16 0,0 17 0,0-5 0,0 7 0,0 0 0,0 1 0,4 3 0,0 1 0,1 0 0,7-1 0,-6 0 0,14 1 0,-9 4 0,29-3 0,-26 2 0,41-3 0,-36 4 0,53 0 0,-50 0 0,64 0 0,-63 0 0,56 7 0,-59-5 0,47 10 0,-51-11 0,28 3 0,-38 0 0,10-3 0,-11 3 0,0-4 0,-2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3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24575,'0'9'0,"4"-4"0,1-1 0,0 0 0,7 1 0,-10 3 0,25 9 0,-19-7 0,32 19 0,-31-18 0,10 10 0,-15-17 0,-3 8 0,3-6 0,-4 10 0,0-6 0,-12 7 0,10-8 0,-14 8 0,11-11 0,-4 5 0,1-10 0,-5 11 0,3-10 0,-10 13 0,9-13 0,-13 14 0,13-14 0,-9 17 0,14-12 0,-9 9 0,13-7 0,-6 0 0,16-4 0,-2-1 0,6-4 0,9 3 0,-10-2 0,21 7 0,-16-7 0,5 3 0,-8-4 0,-5 0 0,1 0 0,0 0 0,0 0 0,-5 0 0,0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3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24575,'-9'0'0,"4"4"0,-2 1 0,6 4 0,-7-1 0,7 1 0,-11 0 0,10 3 0,-9 2 0,10 15 0,-3-13 0,4 28 0,0-30 0,12 25 0,-6-31 0,15 16 0,-12-23 0,8 7 0,-7-8 0,10 0 0,-9 0 0,13-8 0,-13 7 0,5-7 0,-7 8 0,-4-4 0,6 3 0,-5-3 0,3 0 0,-1 3 0,-7-7 0,10 0 0,-5 2 0,7-14 0,-9 14 0,12-30 0,-13 22 0,9-26 0,-12 29 0,0-13 0,0 14 0,-4-3 0,-1 8 0,-8-2 0,4 6 0,-12-7 0,10 7 0,-9-3 0,10 4 0,-2 0 0,3 0 0,0 0 0,1 0 0,-1 0 0,-4 0 0,4 0 0,0 0 0,5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3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9 131 24575,'-5'4'0,"1"1"0,4 4 0,0 0 0,0 3 0,0 13 0,4-4 0,9 16 0,-7-22 0,22 17 0,-24-20 0,27 16 0,-24-21 0,21 12 0,-17-17 0,9 6 0,-10-8 0,14-8 0,-16 2 0,23-30 0,-23 22 0,16-41 0,-18 40 0,6-36 0,-11 37 0,3-30 0,-4 32 0,0-24 0,0 24 0,0-12 0,0 14 0,0-2 0,-4 7 0,-5-7 0,-1 10 0,-10-5 0,9 7 0,-9 0 0,10 0 0,-10 0 0,13 0 0,-5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3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88 24575,'-3'13'0,"2"-4"0,-3 4 0,4 0 0,0 0 0,0 12 0,0-9 0,0 31 0,0-31 0,0 39 0,0-41 0,0 14 0,4-23 0,-3 3 0,6-4 0,-2 1 0,0 3 0,7 1 0,-7-3 0,8 9 0,-4-13 0,7 6 0,-5-8 0,13 0 0,-13 0 0,17-8 0,-16 2 0,12-10 0,-14 10 0,6-10 0,-10 11 0,6-12 0,-11 7 0,6 2 0,-6-12 0,7 1 0,-7-8 0,3-2 0,-4 14 0,0-25 0,0 26 0,-8-34 0,2 36 0,-10-24 0,10 24 0,-13-16 0,16 17 0,-17-1 0,14 8 0,-6 4 0,3 0 0,-4 0 0,0 0 0,-5 4 0,5-3 0,-4 10 0,8-5 0,-8 14 0,11-9 0,-5 9 0,6-10 0,-4 7 0,4-8 0,1 0 0,4-5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3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24575,'5'13'0,"-1"10"0,-4-3 0,0 2 0,0-1 0,0-7 0,0 47 0,0-38 0,0 59 0,0-61 0,11 43 0,-8-46 0,17 22 0,-19-29 0,15 5 0,-14-11 0,6-1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3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24575,'9'4'0,"-5"1"0,0 4 0,-4 0 0,4-1 0,1-3 0,8 15 0,-8-9 0,11 30 0,-14-24 0,13 27 0,-9-31 0,11 30 0,-11-29 0,13 45 0,-16-39 0,24 56 0,-23-55 0,27 58 0,-27-62 0,19 62 0,-21-62 0,17 70 0,-16-64 0,8 32 0,2 2 0,-7-25 0,5 23 0,-1-2 0,-4-31 0,9 74 0,-13-71 0,14 71 0,-11-73 0,4 26 0,1 1 0,-4-28 0,4 31 0,-1-1 0,-6-32 0,5 29 0,1 1 0,-7-29-1169,6 38 1169,-8-46 0,3 5-378,-2-5 378,3 13 0,0-10 0,-3 11 0,7 29 0,-7-29 0,7 65 0,-7-66 0,2 61 0,-3-61 0,0 58 0,0-63 0,0 27 0,0-8 0,-7 27 0,5-12 0,-14 37 0,14-67 0,-13 54 0,13-57 0,-10 52 0,7-57 0,-7 61 0,6-59 0,-10 59 0,14-61 0,-17 54 0,16-51 0,-16 48 0,17-49 0,-14 45 0,11-49 0,-16 44 0,14-44 0,-12 40 0,13-44 0,-14 47 0,13-46 0,-9 39 0,12-42 0,-9 33 0,7-32 1146,-5 30-1146,10-29 401,-7 18-401,3-23 0,0 18 0,1-18 0,0 15 0,3-11 0,-3 2 0,1-7 0,-2-1 0,-4-4 0,4 0 0,1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4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24575,'0'9'0,"-4"-4"0,-1 3 0,0-4 0,1 9 0,0-7 0,4 5 0,-8 18 0,7-15 0,-19 57 0,17-53 0,-25 65 0,25-66 0,-16 70 0,13-64 0,-6 60 0,7-58 0,-3 54 0,7-57 0,-7 61 0,7-66 0,-3 54 0,4-51 0,0 44 0,0-45 0,0 48 0,0-51 0,0 59 0,0-54 0,4 59 0,-3-59 0,7 66 0,-7-68 0,2 38 0,2 1 0,0-33 0,-2 36 0,2-2 0,4-38 0,-4 33 0,-1-1 0,1-31 0,6 76 0,-5-76 0,7 65 0,-8-61 0,6 71 0,-9-72 0,7 29 0,2-1 0,-5-32 0,15 70 0,-15-71 0,9 52 0,-13-48 0,14 48 0,-15-48 0,23 52 0,-20-51 0,31 62 0,-27-63 0,32 58 0,-31-62 0,22 48 0,-24-48 0,17 43 0,-13-44 0,17 53 0,-17-51 0,25 46 0,-27-48 0,30 37 0,-31-34 0,32 34 0,-27-37 0,23 32 0,-25-37 0,25 29 0,-27-30 0,14 11 0,-6-11 0,-10 1 0,17 7 0,-18-10 0,10 8 0,-6-13 0,-1 6 0,2-7 0,-5-1 0,7-4 0,-9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47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24575,'10'0'0,"-1"0"0,1 0 0,-2 0 0,2 0 0,2 0 0,0 0 0,28 0 0,-25 0 0,58 0 0,-56 0 0,69 0 0,-67 0 0,61 0 0,-66 0 0,40 7 0,-42-5 0,12 4 0,-20-3 0,-1-2 0,-3 3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24575,'8'0'0,"1"0"0,0 0 0,-1 0 0,1 0 0,0 0 0,3 0 0,-2 0 0,14 4 0,7 5 0,-5-3 0,10 5 0,-26-10 0,11 7 0,-16-3 0,7 4 0,-11 0 0,3 3 0,-4-2 0,0 14 0,0-12 0,-4 31 0,-1-24 0,-15 33 0,8-34 0,-20 21 0,24-23 0,-30 21 0,28-21 0,-30 16 0,32-21 0,-11 13 0,14-17 0,0 9 0,5-16 0,1 0 0,3-4 0,16-21 0,-12 13 0,40-36 0,-34 30 0,43-44 0,-38 42 0,43-44 0,-46 48 0,30-35 0,-34 38 0,17-19 0,-18 21 0,4-5 0,-14 7 0,7 4 0,-3-2 0,4 2 0,-1 0 0,-3-3 0,3 7 0,-7-7 0,3 11 0,-4-2 0,0 12 0,-4-7 0,-9 29 0,3-25 0,-15 53 0,15-42 0,-7 43 0,12-42 0,2 30 0,3-34 0,3 22 0,2-29 0,8 14 0,-7-16 0,17 4 0,-19-4 0,27-1 0,-23-3 0,16-1 0,-14-4 0,2 0 0,-7 0 0,-1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4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24575,'0'9'0,"0"-1"0,0 1 0,0 4 0,-4-4 0,3 4 0,-7 0 0,3-4 0,-8 16 0,8-14 0,-7 17 0,7-17 0,-4 9 0,5-10 0,-8 10 0,6-9 0,-3 6 0,2-9 0,6 1 0,-3-4 0,4-1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4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24575,'8'0'0,"1"0"0,0 0 0,-4 4 0,3 1 0,8 35 0,-4-28 0,27 46 0,-29-48 0,37 26 0,-38-29 0,27 8 0,-25-14 0,13 3 0,-13-4 0,9-4 0,-14-1 0,10-7 0,-14 2 0,17-6 0,-16 6 0,12 1 0,-14 13 0,3 6 0,-4 7 0,-8 8 0,3-9 0,-20 24 0,6-27 0,-15 35 0,18-35 0,-11 31 0,21-35 0,-15 30 0,11-31 0,-2 20 0,3-22 0,4 6 0,1-15 0,4 6 0,0-7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4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24575,'9'0'0,"0"0"0,-4 4 0,2-3 0,-6 6 0,3-2 0,-4 4 0,0 15 0,0-11 0,0 38 0,0-35 0,-4 47 0,-1-48 0,-3 41 0,-1-43 0,0 23 0,4-25 0,1 5 0,4-7 0,-3 0 0,-2-1 0,0 1 0,1-4 0,4-1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4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24575,'-4'9'0,"3"0"0,-3-1 0,0 16 0,-1-11 0,-11 58 0,5-47 0,0 27 0,2 1 0,3-24 0,-2 63 0,8-69 0,0 25 0,0-33 0,0 3 0,0-3 0,0-2 0,0 1 0,0-3 0,0-2 0,0-4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4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24575,'0'3'0,"0"-1"0,0 10 0,0-3 0,4-4 0,9 26 0,-6-17 0,20 43 0,-23-35 0,27 57 0,-23-50 0,11 28 0,1 3 0,-10-19 0,10 34 0,0 1 0,-8-31 0,-3 3 0,2 4 0,14 33-3392,-17-30 0,0 2 3392,2-8 0,0 2-1862,2 21 1,-3-9 1861,-6-34-1037,9 25 0,1 0 1037,-10-25-1319,21 66 1319,-18-73 1974,10 60-1974,-10-64 0,9 64 0,-13-63 3055,10 55-3055,-11-54 0,7 36 0,-7-35 0,3 45 0,-4-44 0,3 50 0,-2-56 0,3 47 0,-4-44 0,0 45 0,0-44 0,0 50 0,0-52 0,0 56 0,0-53 0,0 51 0,-4-48 0,0 48 0,-1-48 0,-3 55 0,7-52 0,-11 60 0,10-65 0,-13 68 0,13-66 0,-14 59 0,14-62 3048,-5 18-3048,-1 1 0,6 4 0,-10 2 0,8 17 0,-1-47 0,-7 47 0,10-48 0,-17 48 0,16-43 0,-20 40 0,16-42 0,-14 45 0,12-46 0,-12 54 0,15-51 0,-18 40 0,17-42 0,-13 33 0,10-40 0,-6 35 0,10-37 2936,-13 27-2936,16-24 2644,-21 20-2644,18-25 60,-15 21 1,15-26 0,-1 10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5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24575,'9'0'0,"4"0"0,-3 0 0,2-4 0,-3 3 0,19-10 0,-14 9 0,56-10 0,-46 11 0,75-7 0,-62 7 0,14-4 0,-1-1 0,-17 4 0,49-6 0,-65 8 0,23 0 0,-32 0 0,1 0 0,-4 0 0,-1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5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24575,'12'0'0,"2"0"0,-1 0 0,8 0 0,-11 0 0,42-8 0,-31 6 0,47-9 0,-50 10 0,34-11 0,-35 10 0,36-5 0,-31 7 0,38-4 0,-40 3 0,27-7 0,-39 7 0,7-3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2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0 24575,'-9'0'0,"-4"8"0,4 2 0,-4 0 0,8 5 0,-3-13 0,4 14 0,-36 40 0,23-27 0,-14 27 0,1 0 0,16-26 0,-10 38 0,1 2 0,14-34 0,-13 38 0,1 0 0,16-42 0,-11 37 0,-1 0 0,10-35 0,-3 35 0,0 0 0,4-37 0,-2 24 0,1-2 0,5-28 0,-9 26 0,1 1 0,6-23 0,-3 37 0,1 1 0,6-34 0,0 43 0,0 3 0,0-35-3392,-4 38 0,0 3 3392,2-12-1513,-3-10 1,-2 10 0,2-11 1512,2 8-1012,-2-3 1,-2 13 0,2-17 1011,3-14-1015,-4 40 1,0-1 1014,5-46 2029,-2 49-2029,3-20 0,0-36 0,0 26 0,0 0 0,0-25 1517,-1 28 0,2 11-1517,3 1 0,1-2 0,-4-21 0,1 2 0,3 17 0,3 9 0,-2-18 4537,-4-13-4537,8 38 0,1 0 6784,-2-37-6784,3 29 0,2-4 0,-1-35 0,3 35 0,0-4 0,-4-44 0,5 37 0,0-1 0,-5-34 0,4 38 0,4-9 0,-16-35 0,13 26 0,0 3 0,-12-19 0,13 25 0,1 2 0,-11-21 0,10 16 0,2-2 0,-7-28 0,5 29 0,-1 0 0,-5-28 0,7 32 0,2-1 0,-4-38 0,11 31 0,1 6 0,2-2 0,7 8 0,-2 14 0,-27-65 0,10 31 0,-19-35 0,4-1 0,1 1 0,0 0 0,-1 4 0,0-4 0,8 19 0,-1-15 0,17 23 0,-20-24 0,23 16 0,-23-22 0,20 14 0,-14-18 0,16 6 0,-15-8 0,5 0 0,-15 0 0,-1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24575,'0'9'0,"0"0"0,0 7 0,0-5 0,0 6 0,0-1 0,0-5 0,0 21 0,0-16 0,0 17 0,0-18 0,0 28 0,0-27 0,4 59 0,-3-57 0,7 76 0,-7-70 0,2 37 0,1 2 0,-3-29 0,1 24 0,0 0 0,-2-32 0,0 38 0,0-52 0,0 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48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24575,'8'0'0,"2"0"0,-1 0 0,1 0 0,1 0 0,-3 0 0,23 7 0,-19-6 0,56 12 0,-50-11 0,34 5 0,3 1 0,-21-6 0,24 6 0,0 0 0,-24-6 0,22 6 0,-32-8 0,-14 0 0,14 0 0,-19-3 0,2 2 0,-7-2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24575,'0'9'0,"0"-1"0,0 1 0,0 0 0,0 0 0,0-1 0,0 17 0,0-13 0,0 36 0,0-30 0,8 46 0,-6-44 0,37 51 0,-32-54 0,48 34 0,-46-43 0,23 7 0,-10-7 0,-3-6 0,22 6 0,-24-8 0,31-16 0,-35 13 0,27-40 0,-24 9 0,1-4 0,-5-13 0,-11 33 0,-1-34 0,-5 33 0,-16-24 0,10 31 0,-29-16 0,27 21 0,-16-8 0,21 14 0,-1-3 0,0 4 0,-3-4 0,-2 3 0,-3-3 0,-1 4 0,-7 0 0,9 0 0,-16 0 0,21 0 0,-6 4 0,9-3 0,7 14 0,-2-12 0,3 9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 24575,'0'13'0,"0"-3"0,0 2 0,0-3 0,0 0 0,-4 3 0,-1 2 0,0 38 0,2-16 0,1 17 0,4 0 0,5-13 0,4 13 0,4-5 0,6-31 0,39 49 0,-40-59 0,59 20 0,-61-27 0,61 0 0,-63 0 0,44-19 0,-51 10 0,22-35 0,-29 31 0,6-42 0,-8 39 0,0-59 0,0 57 0,-8-45 0,6 50 0,-25-30 0,18 33 0,-38-29 0,36 31 0,-43-16 0,43 14 0,-56-10 0,50 13 0,-27-4 0,35 7 0,1-1 0,-1 0 0,0-3 0,1 3 0,3 1 0,1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24575,'0'8'0,"0"1"0,0 0 0,0 0 0,0 3 0,0-2 0,0 6 0,0-2 0,0 31 0,0-25 0,0 47 0,4-52 0,13 41 0,-6-43 0,21 31 0,-20-32 0,32 32 0,-30-34 0,49 21 0,-46-25 0,61 6 0,-55-7 0,68-1 0,-68-4 0,52-4 0,-61-1 0,30-15 0,-32 8 0,8-16 0,-11 17 0,-4-24 0,-2 21 0,-3-37 0,0 32 0,0-33 0,0 34 0,-3-21 0,2 27 0,-15-12 0,9 14 0,-9 1 0,7 1 0,-7 8 0,5-4 0,-17 4 0,16 0 0,-16 0 0,17 0 0,-5 0 0,11 0 0,1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24575,'0'17'0,"0"7"0,0-1 0,0 4 0,0-2 0,0 30 0,0-25 0,12 41 0,-10-57 0,18 34 0,-18-36 0,9 20 0,-10-21 0,7 13 0,-7-13 0,3 5 0,-4-7 0,0 0 0,0-1 0,0 1 0,0 8 0,0-11 0,0 6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26 24575,'-9'-4'0,"1"0"0,-1 19 0,4-3 0,1 13 0,0 0 0,3-5 0,-3 28 0,4-24 0,20 43 0,-15-46 0,37 38 0,-32-45 0,41 25 0,-36-27 0,48 8 0,-46-15 0,49-1 0,-46-4 0,36-12 0,-38 10 0,29-45 0,-37 30 0,21-43 0,-29 43 0,6-31 0,-8 35 0,-4-39 0,-1 38 0,-23-30 0,18 33 0,-37-22 0,34 26 0,-51-17 0,39 23 0,-47-11 0,49 11 0,-38-7 0,39 7 0,-11-3 0,21 4 0,3 0 0,0 0 0,0 0 0,4 0 0,2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24575,'-9'0'0,"0"0"0,4 4 0,-3-3 0,8 7 0,-4 1 0,0-4 0,-5 19 0,-1-17 0,-6 49 0,6-39 0,-2 37 0,2 3 0,3-27 0,-6 42 0,3 4 0,7-33-3392,-5 55 0,-1 2 3392,3-46-1513,1 13 1,0 15 0,1-19 1512,-2-24-1012,3 24 1,2 19 0,0-15 1011,1-13-677,1 17 1,1 18 0,0-16 676,0-11 0,1 10 0,2 17 0,-2-16 0,-1-9 0,0 17 0,0 18 0,-1-17 0,-1-14 0,2 19 0,0 20 0,0-20 0,-1-18 0,2-2 0,1 20 0,0 0 0,1-19 0,3 8 0,-3 1 0,1 26 0,1 1 0,1-22 0,0-31 0,2 0 0,-1 24 0,1 19 0,0-1 0,-2-20 0,7 13 0,-2-14 0,-2-3 0,-10-14 1053,3-21-1053,2 24 2273,1-20-2273,0 9 0,-2 12 3676,3-17-3676,3 41 0,3 1 0,3-36 0,3 29 0,4 22 0,-5-23 5497,-1-30-5497,3 13 0,6 15 0,-8-17 3146,-8-25-3146,11 26 0,-2-2 0,-16-33 0,31 65 0,-26-70 0,27 57 0,-21-56 739,10 37-739,-11-38 0,3 22 0,-8-33 0,4 9 0,-8-12 0,-1-3 0,-4 3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24575,'0'8'0,"0"5"0,-4 12 0,3-4 0,-2 4 0,3 7 0,0-19 0,0 39 0,0-38 0,0 47 0,0-45 0,0 49 0,0-50 0,3 60 0,-2-53 0,11 58 0,-10-60 0,10 35 0,-11-46 0,3 11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24575,'0'9'0,"0"0"0,0-1 0,0 1 0,0 0 0,0 0 0,0-1 0,0 1 0,-4 19 0,0-14 0,-1 58 0,1-48 0,4 69 0,0-71 0,8 49 0,-3-57 0,20 30 0,-14-33 0,14 6 0,-16-13 0,8-4 0,-7 0 0,10 0 0,-13-4 0,16-16 0,-16 11 0,13-34 0,-10 33 0,-1-41 0,-2 37 0,-6-34 0,3 32 0,-4-17 0,0 18 0,-8-9 0,6 13 0,-9-5 0,6 11 0,-4 1 0,-3 4 0,2 0 0,-3 0 0,5 0 0,-1 0 0,4 0 0,1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24575,'0'9'0,"0"-1"0,0 1 0,0 4 0,0-4 0,0 4 0,0 27 0,0-24 0,7 59 0,-1-58 0,14 58 0,-9-58 0,6 22 0,-1-14 0,-9-13 0,16 20 0,-16-25 0,6 9 0,-2-15 0,3 2 0,4-10 0,-4 1 0,5-30 0,-12 21 0,6-32 0,-6 34 0,-6-30 0,3 25 0,-4-19 0,0 23 0,-8-11 0,7 15 0,-15-14 0,10 17 0,-18-20 0,16 19 0,-15-16 0,17 18 0,-14-14 0,13 14 0,-12-15 0,17 15 0,-6-1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24575,'-9'0'0,"-3"0"0,2 0 0,-2 0 0,3 0 0,0 8 0,4-2 0,-6 53 0,9-38 0,-4 29 0,0 1 0,5-26 0,9 58 0,-5-64 0,35 45 0,-31-49 0,44 36 0,-42-38 0,27 15 0,-25-22 0,13 2 0,-13-8 0,21-4 0,-19-1 0,11-4 0,-16-3 0,1 6 0,0-6 0,0 4 0,-1-2 0,1-3 0,8-15 0,-11 15 0,14-39 0,-18 38 0,6-38 0,-8 35 0,0-36 0,0 31 0,-4-27 0,-1 33 0,-16-28 0,10 31 0,-13-19 0,18 22 0,-10 1 0,10 5 0,-6 4 0,7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24575,'-3'4'0,"2"3"0,-5-6 0,5 5 0,-2-2 0,-1 7 0,0-6 0,-7 12 0,7-12 0,-6 16 0,5-12 0,-2 25 0,3-22 0,-3 42 0,7-37 0,-4 41 0,4-38 0,-3 34 0,2-34 0,-9 41 0,9-43 0,-6 46 0,7-50 0,-3 33 0,2-36 0,-2 26 0,3-23 0,0 21 0,0-22 0,0 5 0,0-11 0,0 1 0,0-1 0,0 4 0,0 0 0,0 11 0,0-9 0,0 24 0,0-25 0,0 26 0,0-29 0,0 12 0,0-16 0,0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48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24575,'4'-4'0,"3"0"0,-3 0 0,0-3 0,3 7 0,-3-4 0,3 4 0,1-3 0,-1 2 0,20-5 0,-14 5 0,44-9 0,-43 8 0,47-4 0,-48 6 0,24 0 0,-28 0 0,8 0 0,-8 0 0,1 0 0,-2 0 0,-4-4 0,-1 0 0,-3 0 0,0 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24575,'5'9'0,"-1"-1"0,0 1 0,1 0 0,0 0 0,2-1 0,6 24 0,-6-17 0,8 36 0,-14-33 0,3 57 0,-4-46 0,0 22 0,0 0 0,0-22 0,0 23 0,0 0 0,0-27 0,0 51 0,0-63 0,0 16 0,0-21 0,0 1 0,0 0 0,-4-4 0,3-2 0,-3-3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24575,'0'18'0,"0"-5"0,0 0 0,4-1 0,-3-2 0,3 3 0,0-4 0,-3-1 0,2 1 0,1 0 0,-3-1 0,3 1 0,0 0 0,-3 0 0,7-1 0,-7 1 0,7-4 0,-7 3 0,6-3 0,10 15 0,-6-8 0,18 12 0,-19-18 0,18 1 0,-16-7 0,16 0 0,-17 0 0,13-23 0,-13 13 0,9-53 0,-10 42 0,-1-55 0,-6 52 0,-3-59 0,0 59 0,-11-58 0,8 65 0,-32-42 0,29 46 0,-44-23 0,39 29 0,-40-8 0,37 14 0,-22-3 0,25 4 0,-13 0 0,17 0 0,-4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85 24575,'-13'0'0,"4"0"0,-8 0 0,7 0 0,-2 0 0,-9 31 0,14-6 0,-9 37 0,16-34 0,4 31 0,-3-44 0,18 41 0,-11-43 0,13 12 0,-17-14 0,4-9 0,-3 10 0,4-7 0,-1 3 0,-3 1 0,30 15 0,-27-11 0,46 19 0,-44-25 0,30 4 0,-29-11 0,18 0 0,-23-3 0,25-18 0,-26 9 0,30-48 0,-31 43 0,19-62 0,-21 62 0,6-58 0,-8 59 0,0-24 0,0 31 0,0-3 0,0-2 0,0-3 0,-4 7 0,3-2 0,-7 7 0,7-3 0,-6-1 0,6 0 0,-7 0 0,-1 1 0,3-1 0,-1 0 0,-9-7 0,12 5 0,-19-5 0,17 11 0,-6 1 0,3 4 0,-4 0 0,0 0 0,3 0 0,2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24575,'0'13'0,"0"0"0,0-5 0,0 1 0,4 0 0,1 0 0,0 3 0,-1-2 0,-4 3 0,7 15 0,-5-11 0,25 28 0,-22-29 0,30 12 0,-27-18 0,20-1 0,-17-5 0,9-4 0,-10-4 0,6-13 0,-6 6 0,10-21 0,-13 16 0,16-21 0,-20 21 0,13-24 0,-15 27 0,3-30 0,-4 25 0,-4-30 0,-1 30 0,-8-14 0,8 23 0,-7-4 0,7 8 0,-4 1 0,1 4 0,-1 0 0,0 0 0,0 4 0,-3-3 0,2 3 0,-3-4 0,9 0 0,0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24575,'0'12'0,"0"6"0,0-4 0,0 3 0,0-8 0,-4 38 0,3-28 0,-11 67 0,11-64-884,-7 31 884,8-40 0,0 0 0,0-4 0,-4-1 0,3 5 0,-3 0 0,4 5 0,0 7 0,0-9 884,0 8-884,0-22 0,0-3 0,0-13 0,0 1 0,0 4 0,0 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24575,'9'13'0,"0"-3"0,-4 6 0,3-10 0,-7 6 0,6-4 0,-2 2 0,23 41 0,-14-28 0,10 23 0,-1 3 0,-7-12 0,11 26 0,1 2 0,-3-13-2262,-2 10 1,4 14 0,-4-12 2261,4 1 0,-4 7 0,4 15 0,-8-16 0,-6-11 0,3 9 0,3 15 0,-6-14 0,-8-6 0,4 11 0,4 17 0,-3-16 0,-7-12 0,4 11 0,2 19 0,-3-19 0,-3-10 0,1 21 0,3 23 0,-3-14-382,-3-39 0,0 2 382,2 15 0,3 16 0,1 1 0,-3-14 0,-3-12 0,2 0 0,4 10 0,3 13 0,1-1 0,-4-17 0,-2 24 0,1-25 0,2 17 0,-1-1 0,-2-20-3891,-3 5 3891,1 8 0,-1 7 0,-1-10 0,-2-7 0,1-3 0,-1 4 0,0 14 0,-1-6 0,0-10 0,0-5 0,0 4 0,-1 0-990,-3 0 1,0-12 989,4-34 418,-13 25-418,13-34 3219,-29 15-3219,17-15 5299,-31 14-5299,29-17 0,-8 5 0,19-12 0,1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0 24575,'0'9'0,"0"0"0,0-1 0,-4 1 0,-1 0 0,0 3 0,-3 2 0,4 3 0,-17 49 0,2-27 0,1 33 0,-1 26 0,3-14-1174,5-35 0,1 4 1174,1 27 0,-2 25 0,1 10 0,2-6 0,2-23-1319,4-14 1,2 1 1318,-1-4 0,-1 17 0,1 12 0,-1 3 0,1-3 0,-1-10 0,2-17-1331,-1 13 0,2 2 1331,0-14 0,2 19 0,0 13 0,0 6 0,2 1 0,-1-5 0,2-11 0,-1-18-958,4 2 1,1-16 0,1 17 957,-3-7 0,0 18 0,1 10 0,0 8 0,0 2 0,1-2 0,-1-7 0,-1-11 0,0-16 0,3 8 0,-2-16 0,4 14 0,-1-4 0,3 15 0,2 11 0,1 4 0,0 0 0,-1-5 0,-2-11 0,-2-16 0,-3 2 0,-2-15 0,5 12 0,5-2 0,6 15 0,4 8 0,2 2 0,-2-4 0,-4-10 0,-6-15 0,-2 11 0,1-4 0,12 11 0,10 17 0,0-5 0,-10-22-2186,-5 3 2186,5-18 0,0-7 0,-13-28 1188,-3-8-1188,-7-5 1859,9 0-1859,-13 0 3120,14 0-3120,-11 5 6231,8-5-6231,-4 8 307,-1-11-307,-3 7 0,-1-12 0,-4-1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70 113 24575,'4'-5'0,"1"2"0,4 3 0,7 0 0,-1 0 0,6 0 0,-4 0 0,-3 0 0,-1 3 0,3 2 0,-9 4 0,24 19 0,-22-14 0,11 25 0,-16-23 0,-4 21 0,0-21 0,-12 32 0,5-30 0,-44 46 0,30-39 0,-47 39 0,49-46 0,-24 30 0,35-36 0,-15 16 0,17-18 0,-3 3 0,5-12 0,8-2 0,1-8 0,23-23 0,-14 13 0,49-48 0,-46 45 0,23-17 0,0 0 0,-18 18 0,16-23 0,1 1 0,-14 19 0,11-18 0,-1 2 0,-14 23 0,46-42 0,-56 46 0,44-23 0,-50 25 0,19-6 0,-20 13 0,0-8 0,-3 10 0,-2-6 0,-7 8 0,-16 16 0,7-8 0,-35 43 0,32-35 0,-31 51 0,42-47 0,-10 40 0,19-38 0,0 35 0,0-39 0,15 33 0,-7-37 0,24 30 0,-16-32 0,20 20 0,-19-25 0,23 12 0,-24-17 0,29 14 0,-28-14 0,15 13 0,-22-13 0,-1 6 0,-5-8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1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24575,'0'9'0,"0"-1"0,0 9 0,0-7 0,0 11 0,0 12 0,0-11 0,0 15 0,16 8 0,-9-25-748,14 20 748,-9-32 0,-6 1 0,10 0 0,-11 0 0,8-1 0,9 3 0,37 6 0,-22-8 0,14-2 0,-1-3 0,-23-8 0,50-12 0,-58 4 0,24-16 0,-35 17 0,12-13 0,-16 17 0,1-8 0,-1 22 748,-4-5-748,0 10 0,-15 40 0,11-33 0,-13 34 0,-1 1 0,13-27 0,-16 29 0,-1 0 0,17-28 0,-18 22 0,-1-1 0,14-22 0,-22 49 0,23-62 0,-12 33 0,14-38 0,-16 31 0,16-32 0,-25 27 0,24-31 0,-12 12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3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24575,'3'-5'0,"2"1"0,4 4 0,4 0 0,-8 12 0,11 26 0,-14-10 0,17 59 0,-12-63-1108,6 35 1108,-9-49 0,-4 7 0,0-4 0,3 5 0,-2-5 0,7 4 0,1 39 0,-3-32 0,5 51 0,-10-62 0,7 31 0,-7-31 277,3 11 0,-4-19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50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24575,'0'8'0,"-4"-4"0,0-1 0,0 0 0,1 1 0,3 4 0,0-1 0,0 1 0,0 2 0,0-1 0,0 1 0,0-2 0,0-1 0,0 11 0,0-9 0,-7 29 0,5-23 0,-4 36 0,1-23 0,0 42 0,0-42 0,1 55 0,4-63 0,2 31 0,0 1 0,-1-25 0,2 72 0,-3-79 0,0 63 0,0-62 0,0 66 0,0-66 0,-3 59 0,2-61 0,-3 52 0,4-53 0,-6 52 0,4-51 0,-11 66 0,11-60 0,-8 61 0,10-67 0,-4 61 0,4-59-698,0 26 698,0-33 0,0-5 0,0 5 0,0-3 0,0 1 0,0 2 0,0-3 0,0 41 0,0-32 0,0 68 0,0-70 0,0 70 0,0-68 0,4 61 0,0-58 0,0 48 0,-1-50 0,1 50 0,0-52 0,0 54 0,-1-57 0,0 51 0,-2-53 0,9 53 0,-8-48 0,8 42 0,-10-46 698,4 13-698,-4-4 0,0 10 0,0-4 0,0 20 0,0-34 0,0 25 0,0-27 0,0 20 0,0-23 0,-4 16 0,4-18 0,-4 12 0,4-12 0,-3 15 0,2-14 0,-5 17 0,5-17 0,-6 14 0,6-15 0,-5 15 0,5-14 0,-2 7 0,3-6 0,-4 0 0,4 1 0,-4 5 0,4-8 0,-3 8 0,2-8 0,-6 8 0,7-8 0,-4 8 0,1-12 0,2 9 0,-2-10 0,0 7 0,2-3 0,-2-1 0,3 0 0,-4 1 0,3-1 0,-2 4 0,3-3 0,0 3 0,0-4 0,0 1 0,0-1 0,0 1 0,3-4 0,2-1 0,2-3 0,23 0 0,-13 0 0,45 0 0,-40 0 0,44 0 0,-46 0 0,38 0 0,-41 0 0,40 0 0,-40 0 0,28 0 0,-32 0 0,4 0 0,-13-3 0,-4 2 0,-1-6 0,-2 3 0,3-3 0,0-1 0,0 1 0,0 3 0,0 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3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24575,'0'9'0,"0"-1"0,0 5 0,0-3 0,0 2 0,0-3 0,0 0 0,0 3 0,4-6 0,5 21 0,-3-14 0,13 31 0,-16-22 0,30 63 0,-24-55-3392,21 51 0,3 9 3392,-10-19 0,0-7 0,8 18 0,0 4 0,-8-13-873,-10-6 0,-1 4 873,6-3 0,7 15 0,4 9 0,-1 1 0,-2-7 0,-8-16 0,-3 11 0,-1 2 0,3-9 0,7 19 0,3 11 0,1 4 0,0-5 0,-3-10 0,-6-20-873,2 6 0,-2 1 873,-3-8 0,4 18 0,3 12 0,-1 3 0,0-5 0,-3-10 0,-4-21-1690,1 4 0,-2-5 1690,1 7 0,1 14 0,0-3 0,-4-18 369,-1 13-369,-2 0 0,-9 1 0,9-1 0,-7 18-1680,7-13 1680,0 12 0,-7-28 0,-2 17 0,-1 1 0,3-15 169,2-14 1,1 3-170,-4 21 0,-1 24 0,0 8 0,-1-8 0,1-27 0,0-25 0,0-3 0,0 34 0,0 22 0,0-1 0,0-25 2898,0 2-2898,-3 0 0,-2 16 0,1-25 3662,1-34-3662,-9 39 0,-3-3 0,7-51 0,-24 65 0,24-74 6148,-27 38-6148,23-46 0,-21 18 0,22-25 0,0 6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24575,'0'9'0,"0"-1"0,0 1 0,0 0 0,0-1 0,4 5 0,-3-3 0,7 2 0,1 28 0,0-23 0,16 73 0,-12-56 0,6 21 0,0 1 0,-4-18 0,6 9 0,0-1 0,-9-21 0,24 47 0,-28-53 0,11 13 0,-14-24 0,0-3 0,-1 3 0,4 1 0,-6 0 0,6 0 0,-1 7 0,-1-9 0,7 8 0,-8-14 0,-2 3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24575,'0'17'0,"0"1"0,0-1 0,0 4 0,0-6 0,0 9 0,0-13 0,0 36 0,0-30 0,0 50 0,0-52 0,4 58 0,-3-52 0,3 61 0,-4-61 0,7 46 0,-5-49 0,6 31 0,-8-33 0,0 5 0,0-17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24575,'0'9'0,"0"-1"0,0 1 0,0 0 0,4-4 0,-3 6 0,3-5 0,-4 30 0,0-18 0,0 43 0,0-38 0,0 66 0,0-60 0,0 68 0,0-76 0,8 46 0,-6-52 0,17 32 0,-12-34 0,10 19 0,-13-21 0,4 1 0,-7-8 0,3-4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0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24575,'14'0'0,"-2"0"0,-3 0 0,0 0 0,0 0 0,7 0 0,-5 0 0,17 7 0,-16-1 0,31 26 0,-28-18 0,48 41 0,-51-36 0,23 19 0,0 0 0,-22-12 0,26 26 0,0 1 0,-24-23 0,32 34 0,0 1 0,-34-32 0,31 36 0,0 2 0,-29-28 0,18 31 0,-1 1 0,-15-32-3392,6 35 0,-1 1 3392,-8-33-2269,4 50 1,2 3 2268,2-38-1294,-10 0 1,-2-1 1293,1-4-860,-3-32 860,-6 31 2439,6-25-2439,9 25 0,-5 29 0,3 4 0,19 0 0,-18-7 0,0 14 0,-1-19 3209,7-16-3209,0 35 0,-1-2 1708,-6-48-1708,4 38 0,-3 0 628,-9-38-628,5 33 0,-3 0 0,-7-35 0,5 29 0,0 3 0,-6-13-2269,8 28 1,-1 3 2268,-5-15-1012,3-11 1,2 10 0,-1-14 1011,1-4-677,0 6 1,2 13 0,-1-16 676,0-12 0,0 33 0,-3-1 0,-6-41 226,0 24 0,0 0-226,0-25 0,0 27 0,0-1 0,0-33 461,-1 25 1,-2-2-462,3-30 2665,-12 42-2665,10-47 0,-14 28 0,11-32 0,-24 31 0,21-35 4030,-23 23-4030,28-25 4218,-9 5-4218,12-19 0,0 5 0,0-9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3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24575,'9'0'0,"-1"0"0,1 0 0,4 0 0,-3 0 0,18-3 0,-16 2 0,32-3 0,-31 4 0,31-4 0,-31 3 0,19-3 0,-22 4 0,19 0 0,-18 0 0,13 0 0,-14 0 0,7 0 0,-12-4 0,7 3 0,-7-3 0,0 0 0,-1 3 0,-4-2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3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24575,'9'0'0,"-1"0"0,1 0 0,0 0 0,0 0 0,11 0 0,-8 0 0,31 0 0,-24 0 0,41 0 0,-41 0 0,48 0 0,-46 0 0,43 0 0,-46 0 0,22-3 0,-30 2 0,7-3 0,-8 4 0,-1 0 0,-3-4 0,-1-1 0,0 0 0,1 1 0,0 4 0,-1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4:5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24575,'-8'4'0,"3"1"0,-3 0 0,7 3 0,-7-3 0,4 7 0,-1-2 0,1 6 0,4-6 0,0 3 0,0-5 0,4 1 0,-3 0 0,6-4 0,-2-1 0,4-4 0,0 0 0,-4-4 0,-2-5 0,1 3 0,-3-9 0,3 9 0,-4-11 0,0 8 0,0-4 0,0 4 0,-4 4 0,-1 5 0,1 5 0,-4 4 0,3 0 0,0-1 0,1 5 0,4-3 0,0 2 0,0-3 0,-4 0 0,3 0 0,-2 7 0,6-9 0,10 8 0,2-14 0,10 3 0,-11-4 0,18-11 0,-19 4 0,15-21 0,-18 20 0,-1-19 0,-6 20 0,-3-10 0,0 9 0,-3 3 0,-6 1 0,-1 4 0,-3 4 0,5 5 0,-1-4 0,-4 19 0,4-20 0,0 27 0,5-24 0,4 18 0,0-16 0,4 4 0,1-4 0,4-4 0,-5-2 0,0-3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0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24575,'0'9'0,"0"0"0,0-1 0,0 1 0,0 0 0,0 4 0,0-4 0,0 4 0,-8 3 0,2-5 0,-2 5 0,0 13 0,7-12 0,-7 32 0,7-28 0,-3 35 0,8-33 0,5 22 0,-3-30 0,5 17 0,-10-16 0,3 13 0,0-11 0,5 3 0,1-6 0,6 9 0,-6-14 0,10 11 0,-9-11 0,5 2 0,-7-7 0,-4 3 0,-1-7 0,-4 3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0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24575,'9'4'0,"-5"1"0,0 7 0,-4-2 0,0 2 0,0-3 0,0 0 0,0 0 0,0-1 0,0 1 0,8 23 0,-6-13 0,13 41 0,-13-41 0,14 25 0,-14-30 0,10 19 0,-12-16 0,8 7 0,-7-15 0,3-1 0,-4 1 0,0 0 0,0-4 0,0-1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5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24575,'7'-3'0,"1"2"0,-1-2 0,1 3 0,-1-3 0,1 2 0,-1-3 0,7 4 0,-5 0 0,15 0 0,-11 0 0,28 0 0,-27 4 0,32 6 0,-38-1 0,23 15 0,-22-17 0,8 19 0,-9-22 0,0 32 0,-5-24 0,-3 33 0,0-30 0,0 19 0,0-24 0,0 17 0,-3-17 0,-5 14 0,0-15 0,-9 11 0,8-14 0,-12 17 0,15-16 0,-17 20 0,17-20 0,-18 19 0,15-19 0,-12 17 0,12-19 0,-2 12 0,5-16 0,1 13 0,-2-13 0,0 9 0,2-6 0,2 4 0,0-4 0,5-1 0,-1-3 0,3 3 0,3-2 0,-3 3 0,17-1 0,-7-2 0,27 2 0,-25-3 0,27 0 0,-31 0 0,32 0 0,-29 0 0,20 0 0,-23 0 0,2 0 0,-3 0 0,-3 0 0,3 0 0,-4 0 0,1 0 0,-1 0 0,1 0 0,-1 0 0,-3 3 0,3 1 0,-6 4 0,2-4 0,-3-1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0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24575,'5'4'0,"-1"5"0,-4 0 0,0 4 0,0-4 0,0 7 0,0-5 0,0 5 0,0-7 0,4-4 0,-3 3 0,7-3 0,-8 3 0,4 1 0,-4 0 0,0 0 0,0-5 0,0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04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24575,'8'0'0,"1"0"0,0 0 0,0 0 0,-1 0 0,1 0 0,0 0 0,11 0 0,-8 0 0,24 4 0,-24-3 0,12 3 0,-15-4 0,-4 4 0,3-4 0,-3 8 0,3-7 0,1 7 0,0-3 0,0 7 0,-5-2 0,4 7 0,-7-8 0,3 12 0,-4-11 0,0 18 0,0-16 0,-4 24 0,-1-23 0,-7 19 0,6-22 0,-14 11 0,18-8 0,-22 5 0,17-9 0,-9 7 0,7-14 0,4 10 0,2-8 0,6 1 0,2 3 0,8-7 0,-3 3 0,22-4 0,-15 0 0,16 0 0,-19 0 0,-2 0 0,1 0 0,4 0 0,-2 0 0,28-4 0,-27 3 0,28-7 0,-34 7 0,11-3 0,-12 0 0,4 0 0,-4-1 0,-1 1 0,-3 4 0,-1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05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24575,'9'0'0,"0"0"0,-1 0 0,-3 4 0,3 1 0,-3 4 0,8 7 0,-8-5 0,15 25 0,-17-23 0,16 39 0,-17-38 0,10 38 0,-11-39 0,3 39 0,-4-38 0,-4 42 0,3-42 0,-3 18 0,-4-12 0,-2 4 0,1-1 0,-7 1 0,14-14 0,-17 3 0,16-5 0,-17 1 0,19-4 0,-7-1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09.9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1 24575,'-4'8'0,"0"1"0,0 1 0,3 6 0,-3-11 0,4 58 0,0-37 0,0 34 0,0-3 0,4 18 0,-3-4 0,5-17 0,-1-7 0,-3-26 0,18 42 0,-13-45 0,17 30 0,-14-30 0,7 10 0,-12-20 0,3-3 0,-4 3 0,1-3 0,7 4 0,-6-1 0,6 1 0,-3-4 0,0-1 0,0 0 0,-1-3 0,1 3 0,-4-4 0,-1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2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0 742 24575,'0'-8'0,"4"-5"0,1 7 0,0-5 0,-1 6 0,-4-4 0,4 0 0,1-7 0,3 5 0,1-13 0,0 13 0,-1-13 0,-3 13 0,3-5 0,-7 7 0,3-4 0,-4 4 0,0-4 0,0 4 0,4-7 0,-3 5 0,6-13 0,-6 13 0,3-9 0,-4 10 0,0-6 0,0 6 0,0-6 0,0 6 0,0-14 0,0 12 0,4-16 0,-3 17 0,3-13 0,-4 13 0,0-13 0,0 13 0,0-5 0,0 7 0,0 0 0,-4 1 0,3-1 0,-3 0 0,4 0 0,-4 5 0,0-8 0,-1 2 0,1-3 0,4 0 0,0 4 0,0 1 0,-4 3 0,3-3 0,-7 3 0,7-4 0,-3 1 0,4-1 0,-3 4 0,2-3 0,-3 4 0,4-5 0,-4 4 0,3-3 0,-7 7 0,3-3 0,0 4 0,2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2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24575,'4'4'0,"0"0"0,0 1 0,1 7 0,0-6 0,7 10 0,-10-6 0,21 22 0,-19-18 0,31 29 0,-27-30 0,17 11 0,-21-15 0,8-4 0,-10 2 0,10-6 0,-7 3 0,3-4 0,1 0 0,0 0 0,11 0 0,-8 0 0,24 0 0,-24 0 0,24-4 0,-24 3 0,16-2 0,-21-1 0,24-1 0,-23 0 0,24-3 0,-21 7 0,17-10 0,-16 9 0,12-6 0,-18 4 0,6 3 0,-11-7 0,-1 7 0,-5-3 0,-4 4 0,-8-7 0,7 5 0,-14-6 0,13 8 0,-17-8 0,16 6 0,-20-9 0,20 10 0,-20-7 0,21 7 0,-17-15 0,17 14 0,-5-10 0,7 12 0,0 0 0,0 0 0,1-4 0,-5-1 0,3 0 0,-6-2 0,6 6 0,1-7 0,2 7 0,2-3 0,-4 4 0,0 0 0,1 0 0,-1 0 0,0 0 0,-3 0 0,2 0 0,-11-4 0,11 3 0,-14-7 0,13 7 0,-2-3 0,9 4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37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79 24575,'9'-4'0,"-1"3"0,5-7 0,-3 7 0,2-7 0,-3 3 0,0 1 0,11-4 0,-8 7 0,31-7 0,-24 7 0,14-3 0,22 0 0,-36 3 0,75-6 0,-74 6 0,58-7 0,-43 7 0,6-3 0,-13 4 0,-19 0 0,-4 0 0,-1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37.8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24575,'27'51'0,"1"-1"0,17 33 0,-49-74 0,4-1 0,4-3 0,1-1 0,8-4 0,-4 0 0,23 0 0,-18 0 0,30 0 0,-32 0 0,16 0 0,-18 0 0,3 0 0,-5 0 0,1 4 0,-4-3 0,-1 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39.0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201 385 24575,'-9'0'0,"1"0"0,-1 7 0,0-5 0,0 10 0,-11 1 0,8-7 0,-24 14 0,24-18 0,-28 17 0,27-16 0,-7 12 0,16-10 0,4 4 0,4 0 0,1 0 0,8-5 0,0 8 0,5-6 0,7 10 0,-6-6 0,18 7 0,-20-12 0,18 15 0,-23-17 0,16 12 0,-21-10 0,9 0 0,-12-1 0,1-12 0,-1 2 0,-4-6 0,0-5 0,0 6 0,0-24 0,0 17 0,-23-38 0,17 36 0,-37-43 0,39 48 0,-31-44 0,31 44 0,-20-40 0,22 40 0,-13-32 0,13 34 0,-6-23 0,8 25 0,-4-14 0,3 16 0,-2-4 0,3 4 0,3 4 0,2 2 0,0-1 0,3 3 0,-3-3 0,15 4 0,-8-4 0,39-1 0,-30-4 0,50 1 0,-50-1 0,34 0 0,-42 4 0,19 1 0,-22 4 0,3 0 0,-9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39.5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24575,'8'0'0,"1"4"0,0-3 0,-1 3 0,1-4 0,4 4 0,-3-3 0,14 7 0,-13-3 0,18 11 0,-19-9 0,3 8 0,-9-10 0,-4 4 0,0 0 0,0 3 0,0-2 0,0 3 0,0-5 0,0 1 0,0 0 0,0 3 0,-4-6 0,3 6 0,-3-7 0,4 3 0,0 1 0,-4-4 0,3 3 0,-3-3 0,4 3 0,0 1 0,0 0 0,4-4 0,1-1 0,8-4 0,-4 0 0,8 0 0,-4 0 0,1 0 0,18 0 0,-19 0 0,39 0 0,-38 0 0,38 0 0,-35 0 0,24 0 0,-22 3 0,3-2 0,-10 7 0,-7-7 0,-1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5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24575,'7'0'0,"4"-3"0,-3 2 0,3-2 0,-4 0 0,4-1 0,-3-1 0,23 2 0,-15 3 0,35 0 0,-35 0 0,35 3 0,-39-2 0,28 16 0,-32-11 0,12 12 0,-16-11 0,0 0 0,2 1 0,2 3 0,-3 0 0,8 17 0,-11-13 0,8 29 0,-10-32 0,4 35 0,-4-34 0,-10 24 0,4-31 0,-21 14 0,19-15 0,-38 12 0,35-11 0,-45 17 0,42-19 0,-29 15 0,32-17 0,-20 8 0,21-9 0,-13 5 0,13-5 0,-4 6 0,14-6 0,0 2 0,8 0 0,6-2 0,-2 2 0,3 1 0,-4-4 0,0 4 0,-3-4 0,3 0 0,-1 3 0,2-2 0,-1 2 0,33 0 0,-25-2 0,42 6 0,-45-6 0,18 5 0,-25-5 0,11 2 0,-11-3 0,5 0 0,-9 0 0,-2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39.9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0 24575,'0'9'0,"0"0"0,0 3 0,0 2 0,0 0 0,0 2 0,-8-2 0,6-1 0,-14 19 0,14-18 0,-9 26 0,10-29 0,-3 13 0,4-14 0,-4-1 0,3-1 0,-3-7 0,4 3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40.3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24575,'8'0'0,"9"0"0,-7 0 0,7 0 0,-8 0 0,7 0 0,-5 0 0,33 0 0,-25 0 0,57 0 0,-50 0 0,49 0 0,-51 0 0,40 4 0,-45-3 0,17 3 0,-16 3 0,-8-5 0,12 6 0,-14-4 0,-1 1 0,-5 4 0,-4-1 0,-4-3 0,3-1 0,-3-4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40.9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1 24575,'9'0'0,"0"0"0,-1 0 0,1 0 0,0 0 0,3 0 0,-2 0 0,7 0 0,-8 0 0,12 7 0,-11-1 0,11 7 0,-15-4 0,9 3 0,-13-2 0,6 6 0,-8-6 0,0 3 0,0-5 0,0 1 0,-4-4 0,-5 7 0,0-10 0,-20 21 0,17-19 0,-20 23 0,21-20 0,-17 13 0,20-10 0,-23 10 0,27-9 0,-19 9 0,21-10 0,-13 2 0,13-3 0,-6 0 0,12-4 0,4-1 0,2-4 0,3 0 0,3 0 0,-1 0 0,18 0 0,-17 0 0,9 0 0,-17 0 0,5 0 0,-3 0 0,2 0 0,1 0 0,0 0 0,1 0 0,30-4 0,-28 3 0,55-7 0,-55 3 0,24-4 0,-35 1 0,-1-1 0,-4 4 0,0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42.0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80 454 24575,'0'9'0,"0"0"0,0 3 0,0-2 0,0 3 0,-8-8 0,6 2 0,-17 6 0,16-2 0,-17 9 0,18-10 0,-13 2 0,9-7 0,1-1 0,6-4 0,4-4 0,3 3 0,-7-7 0,7 7 0,-4-2 0,9 3 0,-3 0 0,2 3 0,-3-2 0,11 15 0,-8-13 0,5 12 0,6-2 0,1 9 0,4-6 0,8 11 0,-24-24 0,12 12 0,-14-14 0,2 3 0,-3-4 0,0 0 0,-4-4 0,-2-8 0,-3 1 0,0-25 0,0 23 0,-3-19 0,-2 2 0,-4-18 0,-4 12 0,8-31 0,-7 52 0,7-45 0,-4 46 0,5-18 0,0 23 0,4 0 0,0 1 0,-4-5 0,3 3 0,-7-18 0,7 16 0,-3-24 0,4 24 0,0-16 0,0 17 0,0-9 0,0 10 0,0-2 0,0 3 0,0 0 0,0 0 0,0 1 0,4 3 0,5 1 0,0 4 0,0-4 0,-1 3 0,-3-3 0,0 0 0,6 3 0,-5-6 0,22 6 0,-15-3 0,34 0 0,-32 3 0,32-7 0,-34 7 0,19-3 0,-21 4 0,5 0 0,-7 0 0,0 4 0,-4 1 0,2 4 0,-6 0 0,7 7 0,-7-9 0,3 4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42.6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24575,'4'9'0,"5"-4"0,-4 3 0,11-4 0,-10 5 0,10-4 0,-6-1 0,30 11 0,-25-11 0,41 27 0,-43-23 0,15 20 0,-19-21 0,-4 12 0,-1-13 0,-4 11 0,0-8 0,-8 8 0,2-11 0,-22 17 0,19-15 0,-10 12 0,3-3 0,12-7 0,-15 3 0,18-5 0,-7-3 0,3 3 0,-3 1 0,3 0 0,-3-4 0,7 2 0,-3-2 0,8 0 0,1-1 0,4-4 0,-1 0 0,5 0 0,1 0 0,15 0 0,-13 0 0,28 0 0,-30 0 0,33 0 0,-33 0 0,25 0 0,-27 0 0,28 0 0,-31 0 0,15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4:55:42.9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24575,'9'0'0,"-4"7"0,2-5 0,-6 10 0,7-7 0,-7 7 0,7-2 0,4 41 0,-5-32 0,13 67 0,-15-63 0,4 64 0,-1-65 0,-7 33 0,3-40 0,-4 2 0,0-4 0,0 0 0,0-4 0,0 4 0,0-4 0,0-1 0,0 5 0,0-3 0,0 2 0,0 9 0,0-10 0,0 21 0,0-20 0,0 8 0,0-11 0,0 0 0,0-4 0,0-1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00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24575,'9'0'0,"11"0"0,-8 0 0,8 0 0,-7 0 0,37 0 0,-24-4-3392,58 4 0,8-1 3392,-35-3 0,11 1 0,25 0 0,1-1 0,-20 2-185,8-2 185,9-2 0,18-4 0,-27 4 0,-41 3 0,18-7 0,-7-1 0,-38 8 0,14-16 0,-24 17 0,-4-6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0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24575,'13'0'0,"-4"0"0,4 0 0,7-4 0,5 3 0,-5-7 0,28-1 0,-32 4 0,71-11 0,-58 14 0,29-6 0,-1 1 0,-31 5 0,56-10 0,-68 11 0,26-11 0,-29 7 0,10-8 0,-17 0 0,0 8 0,-4-3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0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24575,'9'0'0,"0"0"0,-1 0 0,1 4 0,4 0 0,-4 5 0,27 23 0,-17-17 0,45 44 0,-40-44 0,28 33 0,-36-36 0,12 16 0,-17-21 0,9 12 0,-18-17 0,5 9 0,-15-10 0,7 7 0,-7-7 0,4 7 0,-13 16 0,6-10 0,-25 45 0,23-39 0,-35 56 0,39-51 0,-22 35 0,29-43 0,-6 7 0,8-15 0,0 7 0,0-5 0,-8 13 0,6-17 0,-6 5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0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0 24575,'-9'0'0,"1"0"0,-1 0 0,-4 0 0,0 0 0,-1 0 0,2 4 0,-1-3 0,7 7 0,-13-3 0,12-1 0,-25 12 0,19-9 0,-30 17 0,29-9 0,-26 10 0,29-11 0,-14 14 0,16-16 0,0 28 0,5-27 0,0 47 0,3-40 0,-3 67 0,4-63 0,-1 29 0,-2 0 0,3-28 0,-4 39 0,0 2 0,3-33-3392,-4 57 0,0 4 3392,4-42 0,-2 11 0,0-5-1312,3-31 1312,0 0-805,0-7 805,0 16-468,0-16 468,0 6 0,-3 28 0,0 2 0,2-16 0,-1 21 0,0 17 0,0-15 0,2-14-1447,0 40 1,0-1 1446,0-45-878,0 28 1,0-3 877,0-37-697,-2 36 1,0 0 696,1-35 404,-1 30 0,1 0-404,1-33 1381,-8 70-1381,6-77 2320,-6 64-2320,4-63 0,-1 72 0,0-71 0,-2 66 0,6-72 0,-3 68 0,4-67 3016,0 60-3016,0-60 0,-4 38 0,3-40 3648,-3 11-3648,0-4 3427,3 12-3427,-3-2 0,4 19 0,0-36 602,0 27-602,0-32 208,0 24-208,0-24 0,0 24 0,0-24 0,-3 36 0,2-33 0,-7 20 0,7 2 0,-3 6 0,4-1 0,0 9 0,0-37 0,0 22 0,0-26 0,0 22 0,0-19 0,0 30 0,0-29 0,4 30 0,-3-32 0,3 24 0,-4-24 0,7 20 0,-5-20 0,6 16 0,-4-22 0,-3 22 0,3-21 0,0 25 0,1-24 0,-1 15 0,0-17 0,4 15 0,-2-11 0,3 7 0,-2-12 0,-6 2 0,7-6 0,-3 3 0,4 0 0,-1-3 0,5 3 0,-3-4 0,10 4 0,-9-3 0,21 7 0,-16-7 0,21 6 0,-21-6 0,16 7 0,-21-7 0,17 7 0,-17-7 0,13 3 0,-13-4 0,17 3 0,-16-2 0,20 7 0,-21-7 0,14 7 0,-16-7 0,4 3 0,-4-4 0,-1 0 0,1 0 0,0 0 0,0 0 0,-1 0 0,1 0 0,8 0 0,-11 0 0,6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54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24575,'0'10'0,"0"-1"0,0 1 0,0-2 0,0 3 0,0 0 0,0 1 0,0-2 0,0 1 0,-3 56 0,-1-38 0,0 30 0,0 0 0,0-32 0,1 71 0,3-77 0,0 66 0,0-70 0,0 46 0,0-51 0,3 18 0,1-24 0,4 4 0,-1-10 0,0 0 0,-2-3 0,-2-1 0,-3-7 0,0 6 0,0-2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1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24575,'-5'4'0,"-3"1"0,7 8 0,-7 0 0,7 1 0,-3-1 0,-3 34 0,1 22 0,-3-9 0,5 38 0,4-76 0,0 35 0,0-43 0,4 10 0,-3-13 0,7 6 0,-3-13 0,7 12 0,-2-13 0,6 16 0,-6-17 0,7 6 0,-8-8 0,4 0 0,0 0 0,0 0 0,-3-4 0,-2-1 0,3-19 0,-4 11 0,17-34 0,-17 28 0,16-37 0,-16 42 0,17-37 0,-13 42 0,13-43 0,-13 41 0,9-39 0,-10 44 0,3-33 0,-5 32 0,1-18 0,-4 16 0,-1 4 0,-4 10 0,0 4 0,-12 43 0,9-30 0,-16 71 0,17-66 0,-6 39 0,8-50 0,0 16 0,0-21 0,0 17 0,0-17 0,0 5 0,0-7 0,0 0 0,0-4 0,0-1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1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24575,'14'5'0,"-1"3"0,-5-4 0,1 1 0,-4 7 0,3-10 0,-3 17 0,-1-8 0,4 10 0,-7-3 0,3-5 0,-4 0 0,0 3 0,0-5 0,0 17 0,-4-16 0,3 8 0,-7-11 0,4-4 0,-1 3 0,-3-4 0,3 5 0,-4 0 0,1 0 0,-13 7 0,14-5 0,-25 9 0,25-14 0,-18 9 0,20-9 0,1-5 0,13-7 0,0-3 0,8-7 0,-4 10 0,20-22 0,-15 16 0,33-32 0,-36 34 0,32-32 0,-34 33 0,23-27 0,-29 24 0,17-16 0,-22 18 0,2-3 0,-9 9 0,0 8 0,-7 1 0,10 4 0,-21 11 0,15-8 0,-20 27 0,17-25 0,-9 41 0,14-39 0,-1 31 0,7-35 0,7 8 0,-1-11 0,11-4 0,-8-1 0,4-4 0,-4 0 0,3 0 0,-2 0 0,6 0 0,-6 0 0,3 0 0,-8 0 0,-2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2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24575,'0'9'0,"0"7"0,0-5 0,0 5 0,0-7 0,0 15 0,0-11 0,0 38 0,0-35 0,0 51 0,0-51 0,8 43 0,-2-45 0,10 26 0,-6-29 0,6 10 0,-6-16 0,7-2 0,-8-3 0,12-7 0,-7 5 0,19-33 0,-20 24 0,18-36 0,-24 30 0,9-20 0,-7 26 0,3-28 0,-6 29 0,10-30 0,-14 29 0,5-14 0,-3 20 0,-3-11 0,3 18 0,-4-5 0,4 12 0,-3 11 0,3-8 0,0 35 0,-3-31 0,7 43 0,-4-48 0,5 31 0,-4-34 0,3 24 0,-7-20 0,3 8 0,-4-11 0,3 0 0,-2-1 0,3 1 0,-4 0 0,0 3 0,0-2 0,0 11 0,0-15 0,0 6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2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24575,'4'9'0,"-4"0"0,4-1 0,0 1 0,-3 0 0,3 0 0,0-1 0,1 9 0,0-7 0,2 7 0,6 11 0,-2-14 0,17 22 0,-20-26 0,15 3 0,-17-9 0,6-4 0,-3 0 0,4-12 0,-8 5 0,7-21 0,-7 20 0,0-30 0,-1 24 0,-4-27 0,0 34 0,0-4 0,0 23 0,0-2 0,0 7 0,0-8 0,0 4 0,0-4 0,0-1 0,0 1 0,-4 39 0,3-30 0,-15 62 0,10-59 0,-23 41 0,22-45 0,-17 23 0,19-32 0,-12 19 0,7-20 0,-2 9 0,7-7 0,-3 0 0,3-1 0,-11 1 0,9 0 0,-20 7 0,15-5 0,-25 17 0,17-20 0,-9 11 0,19-18 0,2 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2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0 510 24575,'4'-9'0,"-3"0"0,7 5 0,-3-8 0,0 6 0,2-3 0,6-10 0,1 7 0,19-28 0,-16 18 0,18-14 0,1 1 0,-16 15 0,26-26 0,0 1 0,-24 30 0,16-21 0,1 0 0,-14 21 0,35-28 0,-47 31 0,15-4 0,-20 12 0,-2 0 0,2 3 0,-8-3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3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24575,'9'0'0,"0"0"0,0 0 0,-4-4 0,2 3 0,-2-3 0,4 4 0,-4-4 0,10 3 0,-8-3 0,25 4 0,-19 0 0,19-4 0,-22 3 0,3-6 0,-5 6 0,-3 1 0,-1 4 0,0 5 0,0-4 0,-3 3 0,3-3 0,-4 3 0,0 1 0,0 0 0,0 0 0,0-1 0,0 1 0,0 0 0,0-1 0,0 1 0,0 12 0,0-10 0,0 10 0,-12 7 0,9-11 0,-12 24 0,14-10 0,-3-7 0,4 4 0,0-18 0,0 3 0,0-8 0,0-2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31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24575,'0'9'0,"0"-1"0,0 1 0,0 0 0,0 3 0,0-2 0,0 30 0,0-21 0,0 45 0,0-44 0,8 39 0,-7-45 0,19 30 0,-17-32 0,16 8 0,-13-15 0,10 3 0,-6-7 0,11 2 0,-11-3 0,7-3 0,-9 2 0,9-15 0,-10 9 0,24-17 0,-26 13 0,33-21 0,-29 20 0,27-32 0,-24 34 0,20-28 0,-21 30 0,17-28 0,-21 23 0,20-23 0,-19 25 0,16-21 0,-14 24 0,3-15 0,-8 25 0,-2-5 0,-3 12 0,0 30 0,0-22 0,0 50 0,0-52 0,0 41 0,0-39 0,0 24 0,0-26 0,8 17 0,-6-20 0,6 12 0,-8-14 0,4 2 0,4 1 0,-2 1 0,6-5 0,-11-1 0,3-8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3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388 712 24575,'0'-9'0,"0"0"0,0 1 0,-4-1 0,3-4 0,-2 4 0,-13-19 0,8 11 0,-24-35 0,21 32 0,-37-54 0,37 55 0,-16-24 0,-1 0 0,15 24 0,-12-28 0,-1-1 0,8 27 0,-19-59 0,30 65 0,-13-32 0,19 34 0,-11-15 0,7 18 0,0-2 0,1 3 0,4 0 0,0 8 0,0 6 0,0 5 0,-4 26 0,3-22 0,-2 34 0,3-32 0,0 33 0,0-31 0,-4 45 0,3-42 0,-3 31 0,4-36 0,-4 12 0,3-25 0,-3 3 0,4-14 0,0-28 0,0 20 0,4-39 0,-3 41 0,7-37 0,-7 36 0,3-24 0,-1 28 0,-2-6 0,3 9 0,0 3 0,1 1 0,4 4 0,-1 0 0,1 0 0,15 0 0,-11 0 0,35 12 0,-34-9 0,41 20 0,-40-20 0,33 12 0,-36-14 0,16 3 0,-18-4 0,3 0 0,-5 0 0,1 0 0,0 0 0,7-8 0,-9 6 0,5-5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3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24575,'8'0'0,"1"0"0,-4 4 0,6 0 0,-5 9 0,7-3 0,-4 2 0,19 20 0,-15-17 0,50 48 0,-49-47 0,60 48 0,-66-50 0,51 37 0,-50-41 0,27 25 0,-25-32 0,5 9 0,-7-12 0,0 0 0,0-4 0,-1-1 0,-3-4 0,7-15 0,-10 11 0,21-46 0,-19 38 0,31-63 0,-30 62 0,30-53 0,-28 60 0,21-44 0,-17 44 0,17-36 0,-16 37 0,8-14 0,-11 19 0,0-3 0,-1 6 0,-3-2 0,-1 8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4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24575,'0'12'0,"0"-2"0,0 3 0,0-5 0,8 13 0,-6-10 0,18 37 0,-18-33 0,26 48 0,-21-43 0,29 44 0,-27-45 0,26 37 0,-27-47 0,20 34 0,-18-34 0,15 23 0,-15-26 0,11 10 0,-12-15 0,8 3 0,-7-4 0,6-4 0,-10-1 0,13-11 0,-12 5 0,14-21 0,-12 15 0,19-39 0,-15 32 0,19-48 0,-25 48 0,12-73 0,-13 71 0,0-29 0,1 2 0,-3 34 0,8-52 0,-10 54 0,10-24 0,-8 25 0,1-4 0,-1 11 0,0 1 0,-3 3 0,3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56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24575,'7'0'0,"1"0"0,-1 0 0,4 3 0,-3-2 0,16 2 0,-13-3 0,33 0 0,-31 0 0,27 0 0,-30 0 0,7 0 0,-12 3 0,-2 1 0,0 4 0,1 3 0,0-3 0,0 12 0,-4-10 0,3 28 0,-2-23 0,5 53 0,-5-44-3392,1 45 0,0 7 3392,-2-13 0,-4 23 0,-1 23 0,-2-13-653,1-35 1,-1 2 652,0 9 0,-2 18 0,-1 7 0,1-5 0,1-16 0,1-1 0,-1 2 0,-2 7 0,-3 22 0,-1 5 0,2-6 0,3-22 0,5-12 0,0-2 0,-5 21 0,-3 20 0,1-3 0,3-26 0,6-2 0,-2 3 0,-1 17 0,2-23 0,1-25 0,0 46 0,0-5 0,2-62 0,0 23 0,0-3 0,0-31 0,0 38 0,0-42 6137,0 23-6137,0-21 1952,0 14-1952,0-17 0,-4 13 0,4-18 0,-4 19 0,4-18 0,0 24 0,0-20 0,0 24 0,0-23 0,0 25 0,0-28 0,-3 15 0,2-19 0,-2 3 0,3-3 0,-4-4 0,0-1 0,-3-3 0,0 0 0,-1 0 0,1 0 0,-7 0 0,5 0 0,-15 0 0,10 0 0,-14 0 0,12 0 0,-15 0 0,20 3 0,-19 1 0,23 1 0,-7 1 0,14-5 0,5 2 0,2-6 0,0-1 0,-2 0 0,-2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4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24575,'9'0'0,"-1"4"0,-3 0 0,3 1 0,-7 3 0,3-3 0,-4 4 0,0 3 0,0-2 0,0 6 0,-4-6 0,-9 11 0,3-11 0,-18 14 0,16-17 0,-20 17 0,24-18 0,-23 15 0,27-12 0,-19 4 0,21-4 0,-6-1 0,12-3 0,1-1 0,4-4 0,3-8 0,-2 3 0,14-20 0,-12 18 0,32-28 0,-30 30 0,18-18 0,-23 18 0,4 0 0,-4-3 0,4 3 0,-4-3 0,3 3 0,21-19 0,-18 16 0,20-20 0,-30 22 0,8-6 0,-8 7 0,-5 4 0,-5 2 0,0 8 0,-10 7 0,8-5 0,-17 25 0,13-22 0,-9 41 0,10-40 0,-3 45 0,8-46 0,2 26 0,3-29 0,11 13 0,-8-14 0,32 7 0,-25-12 0,41 6 0,-36-9 0,32 10 0,-34-11 0,23 3 0,-25-4 0,18 0 0,-23 0 0,6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4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24575,'0'13'0,"0"-3"0,0 2 0,0 1 0,0-3 0,0 2 0,0-3 0,0 0 0,0 13 0,0-3 0,0 9 0,0-10 0,0 46 0,0-29 0,8 56 0,-6-58 0,21 16 0,-19-34 0,19 5 0,-17-15 0,7-1 0,-4-4 0,-1 0 0,1 0 0,8-4 0,-11-1 0,18-11 0,-18 5 0,23-21 0,-18 16 0,35-46 0,-35 36 0,22-24 0,-13 2 0,-11 23-1235,14-24 1235,-22 32 0,7-1 0,-3 1 0,-1 3 0,0-10 0,0 8 0,1-1 0,4-22 0,-4 24 0,6-42 0,-5 40 0,3-27 0,-5 32 0,-4-13 1235,0 17-1235,0-1 0,0 4 0,0 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4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28 24575,'0'9'0,"4"0"0,-3-1 0,7-3 0,-7 3 0,3-3 0,-4 7 0,4-2 0,-3 3 0,3-5 0,7 9 0,-8-6 0,24 9 0,-19-14 0,12 2 0,-11-8 0,4 0 0,-4 0 0,8 0 0,-11-4 0,17-13 0,-19 6 0,19-21 0,-21 20 0,6-9 0,-8 9 0,0-9 0,0 5 0,0-4 0,0 11 0,0 8 0,0 6 0,0 5 0,0 6 0,0-6 0,0 22 0,0-15 0,0 39 0,0-32 0,-16 47 0,9-45 0,-25 53 0,20-57 0,-8 33 0,11-47 0,-4 15 0,7-17 0,-5 6 0,6-7 0,-4-1 0,-3-4 0,2 0 0,-3 0 0,1 0 0,6 4 0,-6 1 0,7 0 0,0 2 0,-2-2 0,-2 4 0,-5-4 0,1-1 0,4-4 0,5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24575,'-9'0'0,"1"8"0,3 2 0,-3-1 0,7 7 0,-11 21 0,10-17 0,-5 47 0,7-48 0,7 30 0,3-37 0,15 23 0,-5-27 0,17 24 0,-17-25 0,17 5 0,-18-12 0,14-4 0,-17-1 0,16-31 0,-25 21 0,13-41 0,-19 43 0,3-35 0,-4 35 0,-8-31 0,2 27 0,-6-4 0,7 9 0,-3 8 0,3-1 0,-4 1 0,-3-4 0,2 6 0,-18-6 0,15 8 0,-15 0 0,18 0 0,-10 4 0,9-3 0,-1 3 0,8-4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62 24575,'0'9'0,"4"-1"0,-3 5 0,3-3 0,-4 2 0,8 9 0,-6-6 0,17 30 0,-12-27 0,29 30 0,-23-39 0,39 18 0,-38-25 0,38 5 0,-39-7 0,42-7 0,-43 1 0,31-14 0,-33 9 0,8-13 0,-6 17 0,-3-20 0,-4 19 0,3-28 0,-7 23 0,3-26 0,-4 26 0,-12-19 0,9 21 0,-24-9 0,15 10 0,-21 2 0,18 4 0,-37 4 0,36 0 0,-59 0 0,54 0 0,-51 0 0,53 0 0,-21 0 0,34-4 0,-2 3 0,8-3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 24575,'-4'4'0,"-4"1"0,3 0 0,-4-1 0,4 0 0,1 1 0,1 3 0,-2-3 0,0 15 0,1-9 0,0 30 0,3-20 0,-3 24 0,4-25 0,0 21 0,4-28 0,17 22 0,-9-32 0,20 21 0,-21-22 0,13 5 0,-13-7 0,13 0 0,-13-3 0,17-10 0,-17 6 0,18-20 0,-23 19 0,18-24 0,-18 21 0,7-25 0,-9 23 0,4-34 0,-6 32 0,5-33 0,-7 36 0,0-16 0,-4 22 0,0-6 0,-5 11 0,4-6 0,-3 6 0,3-3 0,-3 4 0,-9 0 0,7 0 0,-19 0 0,22 0 0,-9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70 24575,'0'12'0,"0"-2"0,-4 3 0,-1-4 0,1-1 0,0 5 0,4-3 0,0 2 0,0 1 0,0 0 0,4 24 0,-3-18 0,22 28 0,-14-34 0,34 19 0,-29-22 0,37 7 0,-36-12 0,28-1 0,-27-4 0,21-4 0,-21-1 0,20-27 0,-24 21 0,12-47 0,-18 46 0,2-43 0,-8 42 0,0-16 0,0 21 0,0-1 0,0 0 0,0 1 0,0-1 0,0 0 0,0-4 0,-4 4 0,-5-8 0,3 8 0,-21-8 0,22 7 0,-26-2 0,24 7 0,-17 1 0,13 4 0,-9 0 0,14 0 0,-2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24575,'-5'13'0,"1"0"0,4-5 0,0 1 0,-4 0 0,3 0 0,-3-1 0,4 5 0,-7 32 0,5-24 0,-14 65 0,14-62 0,-5 55 0,7-56 0,0 18 0,0-27 0,0-6 0,0-4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9 24575,'9'0'0,"-1"-4"0,1 3 0,0-3 0,0 4 0,-1 0 0,1 0 0,-4 8 0,3-2 0,-7 6 0,6 1 0,-6-3 0,3 22 0,-4-15 0,4 63 0,-3-42-3392,1 49 0,0 5 3392,-2-28 0,0 25 0,0 23 0,0-20-557,0-16 557,-2 2 0,-2 24 0,0 3 0,1-23 0,2-31 0,-1 0 0,-3 27 0,-2 19 0,-1 1 0,3-19-421,4-24 0,0 0 421,-2 24 0,0 19 0,-1 0 0,2-20-2037,2-25 1,0-3 2036,0 27 0,0 11 0,0-17 763,0-8-763,0 18-1572,0-19 1572,0-4 0,0-1 0,0-13 507,0 13-507,0 23 0,0 1 3925,0-12-3925,0-1 0,0 13 0,0-19 4364,0-24-4364,0 24 0,0-4 0,0-33 0,4 56 0,-3-62 0,3 40 0,-4-44 0,8 52 0,-6-50 0,5 42 0,-7-42 0,0 36 0,0-35 0,0 34 0,0-39 4269,0 19-4269,0-22 0,0 6 0,0-6 0,0 3 0,0-5 0,-3 1 0,-2-4 0,-4 7 0,0-7 0,1 16 0,-1-14 0,-12 20 0,14-19 0,-24 24 0,23-21 0,-24 21 0,20-20 0,-16 12 0,21-14 0,-12 6 0,13-10 0,-3 2 0,5-8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62 24575,'0'-9'0,"-4"4"0,-1 1 0,-4 4 0,0 0 0,-3-11 0,-2 8 0,1-13 0,0 15 0,4-6 0,0 6 0,1-3 0,-1 4 0,0 7 0,4-1 0,2 7 0,-1-8 0,3 2 0,-3-2 0,0 4 0,3 0 0,-3 3 0,-8 14 0,10-10 0,-14 36 0,15-37 0,-7 65 0,7-60 0,0 35 0,-2 1 0,0-29 0,-1 45 0,1 3 0,-2-39-3392,-3 45 0,2 3 3392,4-39-2269,-6 47 1,-1 2 2268,6-34-1012,-1 9 1,-1 17 0,-1-16 1011,-1-6-677,3 9 1,1 16 0,-3-17 676,-7-11 0,9 34 0,1-4 0,-2-48 86,4 37 0,2-3-86,-1-40 0,-2 44 0,0 3 0,1-39 150,-5 29 1,0 0-151,4-33 305,-2 23 0,0-2-305,4-32 1011,0 29 0,0 0-1011,0-30 0,0 24 0,0 0 0,0-25 0,0 65 0,0-67 0,0 69 0,0-67 0,0 55 0,0-59 2778,0 57-2778,0-54 3858,4 39-3858,-3-47 0,3 26 0,-4-27 4415,12 42-4415,-9-41 0,16 45 0,-17-45 0,14 44 0,-15-47 1378,11 35-1378,-7-38 0,0 31 0,3-31 699,-4 27-699,1-28 0,-1 8 151,-4-11-151,4-1 0,1 1 0,0 0 0,-1 0 0,-1-5 0,-2 4 0,7-3 0,-3 0 0,4-1 0,0-4 0,3 0 0,-2 0 0,2 0 0,-3 0 0,0 0 0,4 0 0,-4 0 0,4 0 0,3 0 0,-5 0 0,17-4 0,-16-1 0,24-15 0,-28 8 0,31-39 0,-34 34 0,22-42 0,-25 49 0,6-13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57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24575,'7'0'0,"1"0"0,-1 0 0,1 0 0,-1 0 0,7 0 0,-5 0 0,22 0 0,-20 0 0,36 0 0,-33 0 0,46 0 0,-45 0 0,38 0 0,-41 0 0,12 0 0,-17 0 0,1 0 0,-1 4 0,7 0 0,-5 0 0,5-1 0,-6-3 0,-4 0 0,-1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24575,'0'9'0,"0"0"0,0 0 0,4-4 0,-3 2 0,10-2 0,-5 0 0,15 7 0,-11-7 0,11 16 0,-12-11 0,4 11 0,-8-11 0,2 10 0,-6-9 0,3 17 0,-4-17 0,0 10 0,0-13 0,0 1 0,-4 0 0,0 7 0,-9-9 0,-8 24 0,5-26 0,-4 26 0,11-24 0,-4 13 0,8-10 0,-7 6 0,11-6 0,-7 3 0,3-8 0,1 2 0,0-10 0,4 2 0,4-7 0,4-5 0,-2 3 0,33-29 0,-27 27 0,58-50 0,-48 50 0,42-35 0,-47 35 0,7-8 0,-16 15 0,-3 1 0,0 0 0,3 3 0,-7-7 0,6 4 0,-6-5 0,7 0 0,-7 0 0,3 1 0,-8 3 0,-1 1 0,-4 8 0,5 1 0,-4 0 0,-5 14 0,3-11 0,-22 39 0,23-31 0,-18 43 0,25-45 0,-6 34 0,8-35 0,0 22 0,0-23 0,4 12 0,1-18 0,19 10 0,-11-14 0,11 5 0,-15-7 0,-1 0 0,1 0 0,0 0 0,-1 0 0,1 0 0,0 0 0,0-7 0,-1 1 0,9-22 0,-10 15 0,8-19 0,-14 25 0,3-4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24575,'0'8'0,"0"1"0,4 0 0,-4 3 0,4-2 0,-4 3 0,0-1 0,0-2 0,0 3 0,0-5 0,0 9 0,0-7 0,-4 11 0,0-15 0,-5 17 0,4-19 0,1 11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24575,'0'8'0,"0"1"0,0 4 0,0-4 0,0 4 0,-4 23 0,3-17 0,5 53 0,2-51 0,22 46 0,-16-52 0,28 25 0,-27-30 0,15 7 0,-18-12 0,6-1 0,-6-4 0,10-8 0,-9 2 0,13-22 0,-17 15 0,16-27 0,-20 28 0,9-24 0,-12 24 0,0-8 0,0 19 0,0 2 0,0 15 0,0-5 0,-12 37 0,9-32 0,-28 55 0,26-55 0,-26 44 0,24-51 0,-5 22 0,4-25 0,3 7 0,-4-8 0,1-1 0,3-1 0,1 2 0,0 0 0,3-1 0,-3-4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24575,'4'4'0,"0"5"0,-4 0 0,0 4 0,0-4 0,0 3 0,0-2 0,-4 3 0,3-5 0,-2 1 0,3 0 0,0 19 0,0-14 0,-8 41 0,2-36 0,-7 22 0,8-24 0,-2-7 0,2 6 0,0-10 0,-22 41 0,21-33 0,-17 24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2:5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24575,'-3'9'0,"2"4"0,-7-4 0,7 4 0,-3-4 0,0 15 0,-1-8 0,-7 41 0,6-33 0,-2 20 0,-4 1 0,10-21 0,-10 17 0,12-28 0,0-5 0,0 5 0,0-3 0,0 2 0,0-3 0,0 15 0,0-11 0,0 11 0,-4-19 0,-1-1 0,0-8 0,1-1 0,4 0 0,0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0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0 24575,'5'9'0,"2"0"0,-2-1 0,0 5 0,3-3 0,-7 2 0,14 28 0,-8-24 0,21 63 0,-20-61 0,11 29 0,1 1 0,-11-24 0,23 55 0,-26-56 0,6 6 0,-11-14 0,7-13 0,-7 14 0,2-10 0,-3 10 0,0-2 0,0-1 0,0 19 0,0-14 0,0 65 0,0-53 0,-5 23 0,-1 1 0,3-18 0,-5 29 0,-1 2 0,1-13-3392,5 31 0,-1-2 3392,-1-38-1513,-1 17 1,0 15 0,0-13 1512,2-10-1012,-4 28 1,-2 22 0,3-18 1011,5-15-677,-4 17 1,-2 22 0,2-25 676,2-27 0,-2 11 0,-2 16 0,2-18 0,4-19 191,-2 25 0,0-1-191,4-35 980,-4 58-980,-1-69 1363,1 62-1363,0-62 0,4 61 0,0-64 2095,4 59-2095,-4-65 0,12 71 0,-6-68 0,14 56 0,-9-57 3280,9 41-3280,-14-41 2764,10 33-2764,-14-40 0,9 24 0,-10-24 2940,3 8-2940,-4-11 2580,0 0-2580,0 0 0,0-1 0,-4 1 0,3 0 0,-6-4 0,-2 6 0,-1-9 0,-22 18 0,22-14 0,-48 19 0,46-19 0,-63 18 0,54-18-701,-28 7 701,39-5 0,-15-7 0,21 7 0,-21-8 0,16 8 0,-9-7 0,5 3 0,0 0 0,4-3 0,1 7 701,-1-7-701,-4 3 0,3-4 0,-2 0 0,3 0 0,4-4 0,1-1 0,4-4 0,0 0 0,0 5 0,0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04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24575,'4'-4'0,"-3"-4"0,7 7 0,-3-7 0,3 3 0,1 0 0,0-2 0,11 2 0,-8 0 0,32-3 0,-30 3 0,41 0 0,-40 2 0,29-1 0,-33 3 0,14-3 0,-20 4 0,3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04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24575,'9'0'0,"0"0"0,-1 0 0,1 0 0,0 0 0,0 0 0,15 0 0,-11 0 0,30 0 0,-29 0 0,37 0 0,-36 0 0,40 0 0,-40 0 0,32 0 0,-34 0 0,11 0 0,-15 0 0,-1 0 0,-3-4 0,-1-1 0,-4-3 0,0 3 0,0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0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24575,'9'0'0,"-1"0"0,1 4 0,0-3 0,-4 7 0,-2-3 0,5 8 0,2 0 0,19 12 0,-13-5 0,36 24 0,-37-25 0,33 21 0,-36-26 0,16 7 0,-18-7 0,11-1 0,-12-8 0,0 2 0,-1-6 0,-3 3 0,0 0 0,2-3 0,-2 3 0,0 0 0,-1 1 0,-4 3 0,0 1 0,0 4 0,0-4 0,-23 52 0,9-40 0,-11 29 0,-2-1 0,5-25 0,-5 23 0,2 1 0,7-21 0,-22 64 0,33-69 0,-17 53 0,22-59 0,-9 27 0,10-32 0,-3 5 0,0-7 0,3-4 0,-3-1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24575,'13'-4'0,"-3"3"0,2-3 0,-3 4 0,0 0 0,-1 0 0,1 0 0,0-4 0,0 3 0,-1-3 0,1 4 0,0-4 0,-4 3 0,-2-3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5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24575,'0'8'0,"0"-1"0,0 1 0,4-1 0,0 1 0,3-1 0,1 0 0,9 7 0,-7-5 0,4 5 0,-4-9 0,-5 1 0,5-2 0,-2 0 0,-1 0 0,1-1 0,9 8 0,-7-5 0,14 10 0,-18-11 0,17 9 0,-20-6 0,17 3 0,-15-7 0,2 3 0,-3-3 0,-4 7 0,0-3 0,0 3 0,0-4 0,-4 0 0,-7 11 0,6-8 0,-12 17 0,12-17 0,-5 17 0,5-17 0,2 11 0,3-13 0,0 6 0,0-9 0,0 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24575,'0'8'0,"0"1"0,0 0 0,0-1 0,0 1 0,0 4 0,0-3 0,-4 29 0,3-23 0,-6 55 0,6-54 0,-11 69 0,10-62 0,-2 34 0,0 4 0,4-29 0,0 40 0,0 0 0,0-39-3392,0 52 0,0 4 3392,0-40-1513,0 13 1,0 16 0,0-14 1512,0-5 0,0-2 0,0 6 0,2 5 0,0-6 0,-1-1 0,3 37 0,0-1 4537,-3-43-4537,4 34 0,-1-1 6784,-2-41-6784,1 40 0,0-3 0,-3-49 0,0 30 0,0-2 0,0-35 0,0 69 0,0-70 0,0 60 0,0-66 0,0 70 0,0-71 0,0 74 0,0-76 0,0 61 0,0-39 0,0 5 0,0 7 0,0-39 0,0 15 0,0-19 0,0 4 0,0-3 0,0 6 0,0 5 0,0-5 0,0 24 0,0-27 0,0 15 0,0-15 0,0-3 0,0 2 0,0-3 0,0 0 0,0-1 0,0 9 0,0-6 0,0 17 0,3-20 0,2 19 0,0-21 0,-1 11 0,0-12 0,1-1 0,4-4 0,-1 0 0,1 0 0,4 0 0,-4 0 0,4 0 0,-4 0 0,-1 0 0,17-8 0,-13 2 0,28-18 0,-31 16 0,10-7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24575,'9'0'0,"-1"0"0,1 0 0,-4 4 0,3-3 0,-3 6 0,11 2 0,-5-3 0,5 6 0,-3-8 0,-4 5 0,23 11 0,-18-12 0,18 16 0,-22-19 0,2 8 0,-7-4 0,3 3 0,-7-2 0,3 6 0,-4-6 0,0 14 0,-4-12 0,-9 20 0,-1-16 0,-11 13 0,10-15 0,2 3 0,2-12 0,9 2 0,-14-2 0,3 8 0,-2-7 0,-1 5 0,-12 10 0,14-9 0,-30 24 0,32-28 0,-9 15 0,17-17 0,4-1 0,8-14 0,-2 2 0,7-8 0,15-6 0,-15 9 0,16-12 0,6-5 0,-19 16 0,47-42 0,-48 35 0,37-32 0,-39 35 0,22-19 0,-23 25 0,12-13 0,-18 14 0,6 1 0,-7 5 0,-1 0 0,4 3 0,-3-2 0,4 3 0,-4-4 0,2 3 0,-2-3 0,0 8 0,-1 1 0,-4 3 0,0 1 0,0 0 0,-4 3 0,-1 6 0,0-4 0,2 7 0,3 0 0,0-5 0,0 19 0,0-22 0,0 27 0,0-28 0,3 24 0,2-28 0,0 11 0,7-14 0,-3 0 0,5-1 0,-1-4 0,-5 0 0,1-12 0,0 9 0,-4-20 0,-1 20 0,-4-8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24575,'8'4'0,"-3"1"0,3 0 0,-7 3 0,3-3 0,0 3 0,-3 1 0,10 8 0,-9-7 0,10 11 0,-11-12 0,3 12 0,-4-11 0,0 7 0,0-8 0,0-1 0,0 1 0,0 4 0,0-8 0,0 3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24575,'0'9'0,"0"0"0,4-1 0,1 1 0,3 0 0,-3-1 0,3 1 0,-3 0 0,4 4 0,-1-8 0,13 19 0,-10-20 0,21 23 0,-20-24 0,16 8 0,-17-11 0,17 0 0,-16 0 0,16-11 0,-18 4 0,11-17 0,-15 13 0,1-9 0,-7 18 0,0 3 0,0 8 0,0 4 0,0-1 0,0 6 0,-7 24 0,5-19 0,-22 40 0,20-47 0,-30 43 0,29-45 0,-38 38 0,37-39 0,-40 31 0,36-32 0,-22 20 0,22-25 0,2 9 0,0-15 0,7-1 0,-3-5 0,4-4 0,0 0 0,4-19 0,1 11 0,15-24 0,-12 29 0,7-3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24575,'9'0'0,"-1"0"0,1 0 0,-4 4 0,-1 1 0,-4 7 0,4 2 0,-3 7 0,3-6 0,-4 9 0,0-10 0,0 8 0,0-9 0,0 0 0,0-4 0,0-1 0,0 1 0,-8 12 0,2-6 0,-10 10 0,10-15 0,-2-2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24575,'0'17'0,"0"-3"0,0-2 0,0-3 0,0 4 0,0-4 0,0 48 0,0-33 0,0 65 0,0-64-910,0 20 910,0-29 0,0-2 0,0-1 0,0 0 0,0-1 0,0-2 0,-4-1 0,3-5 0,-2-4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24575,'8'0'0,"1"0"0,0 0 0,0 0 0,3 0 0,-2 0 0,2 0 0,1-4 0,-3 0 0,2-1 0,-3 1 0,0 4 0,-4 8 0,-1 1 0,-4 5 0,3 26 0,-2-25 0,7 64 0,-7-60 0,5 49 0,0 4 0,-4-38-2262,4 26 1,2 17 0,-1-10 2261,-4 4 0,4 16 0,3 21 0,-2-19-916,-1-4 916,-1-12 0,1 21 0,1-2 0,-2-23 0,2-4 0,-2 12 0,2 28 0,-1 1 0,-2-26 0,-2-4 0,2-4 0,2 22 0,1-2 0,-2-24 0,-3-13 0,11 39 0,-1-3 0,-10-52 0,4 20 0,1-2 0,-3-27 0,1 21 0,1 0 0,-1-23 0,9 60 0,-9-62 0,3 23 0,2 3 0,7-13 0,-6 14 0,-1-1 0,6-16 0,-4 39 0,-9-55 6331,0 35-6331,-4-41 1369,0 33-1369,0-33 0,0 18 0,0-23 0,0 8 0,0-7 0,0 2 0,0-3 0,-4 0 0,3-1 0,-6-3 0,2 3 0,0-3 0,-3 0 0,3-1 0,-7 3 0,6-1 0,-21 15 0,14-11 0,-24 11 0,22-12 0,-29 16 0,30-18 0,-30 20 0,32-20 0,-12 6 0,18-5 0,-5-4 0,6 1 0,-4-1 0,0-4 0,4 0 0,2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24575,'5'-9'0,"7"5"0,-6 0 0,6 4 0,-3 0 0,0 0 0,-1 0 0,5-4 0,1 3 0,-5-7 0,14 7 0,-15-3 0,28 0 0,-23 3 0,23-2 0,-25 3 0,17 0 0,-17 0 0,9-4 0,-10 3 0,3-3 0,-8 4 0,-2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24575,'0'9'0,"4"-4"0,8-2 0,-1-3 0,6 0 0,3 0 0,-8 0 0,39 0 0,-31 0 0,37 0 0,-41 0 0,39-3 0,-38 2 0,42-3 0,-45 4 0,14 0 0,-8-4 0,-4-1 0,1 0 0,-9 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1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24575,'8'0'0,"5"0"0,-3 0 0,6 0 0,-6 0 0,6 0 0,-6 0 0,30 0 0,-25 0 0,49 0 0,-49 0 0,40 0 0,-41 0 0,14 0 0,-27 0 0,-6-4 0,-8 3 0,3-3 0,2 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59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24575,'0'10'0,"0"2"0,0 13 0,0-8 0,0 4 0,0-10 0,0 0 0,0 0 0,0 12 0,4 1 0,-4 0 0,4-2 0,5 48 0,-6-41 0,8 44 0,0 4 0,-8-35-3392,8 52 0,-1 3 3392,-8-43 0,3 17 0,1 17 0,-1-16-46,-3-11 46,4 10 0,2 17 0,-2-15 0,-2-2 0,5-2 0,3 13 0,-1-13 0,-1 4 0,5 10 0,6 17 0,-5-20 0,-3-22 0,6 15 0,5 18 0,-7-18 0,-10-14 0,16 30 0,1 0 0,-19-31 0,10 22 0,1-3 0,-14-39 0,8 41 0,0 2 0,-3-30-2246,1 40 1,1 0 2245,3-38-1517,-5 40 0,-1-2 1517,3-48 0,-7 6 0,0 5 0,3 1 0,1-5 0,1 2 0,2 41 0,1 12 0,3-25 0,-1-3 0,-5-10 0,0 2 0,3 2 0,2 5 0,-3-19 3034,-6-22-3034,10 49 0,0 6 867,-10-32-867,3-9 0,1 3 0,-1 7 0,-2-7 0,-2-11 0,8 32 0,5 23 0,-4-16 0,-4-10 0,6 20 0,4 22 0,-5-26 0,-8-35 0,5 26 0,3 22 0,-2-21 0,-1-23 0,0 23 0,1 22 0,-1-7 0,-3-4 0,0-5 0,2 0 0,0 3 0,-2-3 0,0 5 0,1-17-58,8-5 58,-6 13 0,-1 19 0,1-19 0,4-9 0,-7 2 0,-1 15 0,0-21-2485,-1-31 2485,-1 24 0,-1 7 0,1 25 0,-2-27-324,3 25 1,0-4 323,-2-41 0,2 54 0,0 0 0,-3-61-746,0 33 0,0 21 1,0-18 745,-1-19-168,1 14 1,1 17-1,0-19 168,-1-24 83,2 41 1,-1-3-84,-2-48 1055,1 42 1,1 11-1056,-2-33 0,1-2 1578,1 1 1,-1 3-1579,-1 23 0,0-8 0,0-31 4721,-3 41-4721,-3 14-278,2-35 0,0 1 278,1-4 0,1 4-2269,0 31 1,0-10 2268,2-40-1019,0 44 1019,0-70 0,0-1 0,0 1 4033,0 0-4033,0 0 6029,0 0-6029,0 49 0,0-37 0,0 61 0,0-60 0,0 49 0,0-45 0,-3 48 0,2-57 0,-2 44 0,3-46 0,-3 33 0,2-38 2278,-2 11-2278,3 1 0,0 4 0,0 0 0,3 12 0,-2-33 0,5 30 0,-5-30 0,6 33 0,-3-35 0,3 31 0,-3-33 0,6 17 0,-8-16 0,8 3 0,-6-7 0,3-1 0,-3 1 0,0 0 0,-1 0 0,1 9 0,0-7 0,0 5 0,-4-8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24575,'0'9'0,"-4"-4"0,-1 6 0,0-5 0,1 7 0,4-5 0,0 5 0,0-3 0,0 22 0,0-15 0,0 36 0,0-35 0,0 61 0,0-55 0,0 35 0,0 3 0,0-20-3392,-1 44 0,-1 1 3392,1-37-1513,-1 13 1,1 14 0,0-14 1512,1-13-1517,0 37 0,0 1 1517,0-37-1015,0 32 1,0 0 1014,0-26 0,4 9 0,3 16 0,-1-16 0,-2-12 0,4 23 0,3 21 0,-3-23 0,-6-27 1014,2 20 1,2 4-1015,5 12 0,-2-40 0,8 35 0,2 1 0,-8-25 157,7 20 1,-3-2-158,-13-32 365,5 25 0,-1-2-365,-5-33-788,2 31 1,-2 0 787,-1-36 2134,0 41-2134,4-54 3263,-3 1-3263,3-1 3771,-4-1-3771,0 10 4157,0-7-4157,0 40 0,0-33 0,0 26 1560,0 1-1560,0 3 0,0 3 0,0 13 0,0-44 0,0 51 0,0-49 0,0 67 0,0-69 0,0 68 0,0-74 0,0 49 0,0-53 0,0 25 0,0-27 0,-4 5 0,3-10 0,-3-2 0,4 4 0,0 0 0,0-1 0,0 1 0,0 0 0,0 0 0,0-1 0,4-3 0,1-1 0,4-4 0,3 0 0,-2 0 0,10-4 0,-9-1 0,25 0 0,-22 2 0,53-5 0,-49 6 0,57-6 0,-60 8 0,33-8 0,-37 6 0,25-13 0,-27 9 0,18-10 0,-21 6 0,18-7 0,-12 12 0,8-3 0,-15 8 0,-1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44 24575,'-8'0'0,"3"8"0,-3 9 0,7-1 0,-3 4 0,4 12 0,0-14 0,8 43 0,-6-42 0,25 40 0,-22-40 0,30 29 0,-31-31 0,19 18 0,-21-23 0,17 12 0,-16-14 0,24-1 0,-19-5 0,20-4 0,-17 0 0,5-12 0,-11 5 0,3-17 0,-7 13 0,7-5 0,-7 3 0,3 4 0,0-8 0,-3 3 0,6-3 0,-2-16 0,0 16 0,7-46 0,-10 45 0,5-53 0,-7 52 0,0-34 0,0 37 0,0-16 0,0 29 0,0-4 0,0 16 0,0 44 0,0-33 0,0 68 0,0-71 0,4 54 0,-3-55 0,15 39 0,-13-38 0,12 16 0,-14-15 0,11 7 0,-10-10 0,13 17 0,-9-24 0,14 23 0,-13-23 0,13 8 0,-15-12 0,12-4 0,-11-4 0,1 0 0,-3-5 0,-3 4 0,3 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24575,'9'0'0,"-1"0"0,1 0 0,0 0 0,0 0 0,3 0 0,-2 0 0,6 0 0,-6 0 0,3 0 0,-4 0 0,3 4 0,-2-3 0,18 19 0,-19-13 0,22 18 0,-24-20 0,5 11 0,-8-10 0,-4 14 0,-4-9 0,-8 13 0,1-13 0,-13 13 0,9-17 0,-10 16 0,10-16 0,-9 13 0,17-10 0,-8-1 0,10-2 0,0-2 0,5 0 0,5-9 0,0-2 0,6-10 0,-9 6 0,22-14 0,-13 12 0,26-20 0,-24 21 0,22-14 0,-28 20 0,14-7 0,-16 7 0,2 0 0,-2 1 0,0 8 0,-1 1 0,-4 4 0,-4-4 0,3 6 0,-3-5 0,4 7 0,0-1 0,0-2 0,0 10 0,0-9 0,0 13 0,4-17 0,13 13 0,-6-18 0,29 9 0,-23-10 0,40 3 0,-38-4 0,40 0 0,-40 0 0,41-16 0,-41 13 0,48-25 0,-50 26 0,22-14 0,-34 15 0,-1-3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24575,'0'8'0,"0"1"0,-4 7 0,3-5 0,-7 2 0,7 22 0,-3-20 0,4 53 0,0-44 0,0 48 0,4-48 0,13 40 0,-6-45 0,17 21 0,-21-30 0,12 7 0,-13-12 0,7-2 0,0 1 0,0-3 0,16-1 0,-1-20 0,-1 11 0,9-37 0,-27 35 0,22-40 0,-28 37 0,24-30 0,-23 28 0,27-33 0,-23 31 0,12-22 0,-11 30 0,-4-7 0,-1 8 0,-4 1 0,0-1 0,4 0 0,0 4 0,1-3 0,-1 11 0,-4-2 0,0 12 0,0-3 0,0 37 0,0-29 0,0 60 0,0-60 0,0 56 0,0-57 0,8 34 0,-6-31 0,6 2 0,-8-6 0,4-11 0,0-1 0,1-4 0,-1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24575,'9'0'0,"-4"4"0,-1 1 0,0 0 0,-3 3 0,2-4 0,1 1 0,-3 3 0,7-3 0,-7 4 0,7-1 0,12 17 0,-3-17 0,12 19 0,-16-21 0,12 7 0,-14-8 0,10-1 0,-13-4 0,13-8 0,-14 2 0,28-14 0,-30 9 0,26-9 0,-28 10 0,13 1 0,-11 5 0,-1 8 0,0 1 0,-4 4 0,0 7 0,0-1 0,-4 14 0,3-14 0,-10 21 0,5-27 0,-18 34 0,16-34 0,-15 27 0,17-29 0,-7 9 0,8-12 0,-2 5 0,2 0 0,-4-4 0,4 3 0,-3-4 0,4 1 0,-9-1 0,-8-4 0,9 4 0,-31 5 0,33 0 0,-57 8 0,53-11 0,-25 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24575,'0'9'0,"0"0"0,0 3 0,0 10 0,0-7 0,4 10 0,1 11 0,3-16 0,1 39 0,0-41 0,3 35 0,-2-40 0,7 30 0,-8-38 0,8 22 0,-8-25 0,4 6 0,-4-8 0,-1 0 0,1 0 0,4 0 0,-3 0 0,10-8 0,-9 2 0,24-18 0,-25 12 0,37-24 0,-38 24 0,39-40 0,-34 33 0,25-49 0,-27 44 0,20-52 0,-24 51 0,19-43 0,-24 50 0,16-30 0,-13 36 0,10-17 0,-6 24 0,-1 1 0,-1 5 0,0 37 0,-2-29 0,2 26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 24575,'4'-5'0,"1"1"0,3 4 0,1 0 0,0 0 0,3 0 0,-2 0 0,3 0 0,3 4 0,-9 1 0,20 11 0,-23-5 0,23 17 0,-20-20 0,9 23 0,-11-20 0,-1 15 0,-4-13 0,0 8 0,0-11 0,-4 3 0,-1-5 0,-3-7 0,-1 6 0,-4-2 0,0 0 0,3 3 0,-42 1 0,33 0 0,-70 12 0,63-11 0,-38 11 0,48-15 0,-1 1 0,30-7 0,-2 0 0,10 0 0,15 0 0,-17 0 0,78-21 0,-66 16 0,33-17 0,0-1 0,-33 17 0,26-13 0,0 0 0,-29 15 0,40-20 0,-52 23 0,0-11 0,-12 7 0,-8 0 0,0 1 0,-5 4 0,-15 12 0,11-9 0,-31 20 0,31-16 0,-35 21 0,35-16 0,-19 24 0,26-24 0,-2 20 0,8-21 0,0 13 0,4-13 0,5 5 0,0-7 0,12-4 0,-11-1 0,15-4 0,-15 0 0,26 0 0,-22 0 0,37-8 0,-36 6 0,44-21 0,-44 19 0,48-35 0,-51 33 0,19-17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24575,'0'9'0,"0"0"0,0-1 0,0 1 0,0 8 0,0-7 0,0 26 0,0-22 0,3 41 0,-2-36 0,3 41 0,-4-41 0,4 36 0,1-40 0,11 40 0,-9-40 0,24 36 0,-26-37 0,30 21 0,-23-24 0,9 2 0,-8-9 0,-5-4 0,1 0 0,0-4 0,-4-1 0,6-12 0,-9 7 0,14-26 0,-14 18 0,17-34 0,-12 34 0,21-57 0,-20 42 0,23-52 0,-23 51 0,24-30 0,-21 45 0,10-16 0,-17 25 0,4 1 0,-7 1 0,3 7 0,-4-2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580 45 24575,'4'18'0,"1"-9"0,0 7 0,2-10 0,-6 6 0,3-3 0,0 4 0,9 16 0,-7-12 0,22 19 0,-24-25 0,34 9 0,-28-10 0,22-1 0,-22-5 0,2-4 0,-3 0 0,4-16 0,-8 8 0,15-31 0,-17 21 0,12-34 0,-14 33 0,3-28 0,-4 34 0,0-19 0,0 21 0,0 3 0,0 9 0,0 7 0,0 41 0,0-26 0,0 58 0,0-60 0,-4 57 0,3-59 0,-10 55 0,9-58 0,-22 47 0,17-48 0,-25 41 0,20-43 0,-12 23 0,14-25 0,-10 13 0,13-13 0,-12 1 0,17-4 0,-14-3 0,-11 4 0,6 0 0,-14-5 0,-49 10 0,40-12 0,-53 3 0,-5 0-6047,38-5 6047,-4 0 0,8 0 0,34 0 0,20 0 0,-2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24575,'0'70'0,"7"-5"0,-5-46 0,10 5 0,-7-14 0,3 3 0,-3-5 0,3 1 0,-3 0 0,8 0 0,-8-1 0,7 1 0,12 4 0,-10-8 0,33 7 0,-29-11 0,47 3 0,-39-4 0,44-12 0,-56 5 0,37-28 0,-46 21 0,30-37 0,-28 36 0,6-48 0,-9 46 0,-4-30 0,0 36 0,-16-13 0,8 17 0,-24-8 0,21 14 0,-10-3 0,13 4 0,-5 0 0,3 0 0,-2 0 0,-13 0 0,9 0 0,-29 4 0,24-3 0,-8 3 0,12-4 0,8 0 0,-4 0 0,0 0 0,4 0 0,-4 0 0,4 0 0,-3 0 0,-6 0 0,8 0 0,-2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01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24575,'10'-4'0,"2"1"0,-1-1 0,3 4 0,-5-4 0,11 4 0,-6 0 0,79 0 0,-53 0-2262,27 0 1,20 0 0,-17 0 2261,-14 0 0,9 0 0,22 0 0,2 0 0,-20 0-594,10 0 594,-7 0 0,22 0 0,0 0 0,-21 0 0,12 0 0,-15 0 0,18 0 0,0 0 0,-22 0 0,0 0 0,16 0 0,19 0 0,-21 0 0,-24 0 0,23 2 0,19 0 0,-18-1 0,-15 0 0,6 1 0,24 1 0,1 0 0,-22-1 0,2-1 0,-4 3 0,22 1 0,0 0 0,-25-1 0,-6-1 0,6 2 0,23 2 0,1 1 0,-19-3 0,18-2 0,-19 2 0,19 3 0,0-1 0,-19-2 0,23-2 0,-6 3 0,17 2 0,-20-1 0,-6 0 0,-4-3 0,15 0 0,-21 0 0,-18 2 0,28-3 0,-4-3 0,-40 0 0,22 0 0,-2 0 0,-30 0 0,32 0 0,0 0 0,-30 0 0,41 0 0,0 0 0,-41 0 0,41 0 0,2 0 0,-31 0 0,31 0 0,0 0 0,-35 0 0,33-1 0,0-1 0,-38 1 0,39 0 0,-1-1 0,-42 2 0,46 0 0,1 0 0,-41 0 0,41 0 0,-1 0 0,-46 0 3244,26 0 1,10 0-3245,5 0 0,-3 0 0,32 0 0,-19 0 0,13 0 0,-18 0 0,-13 0 0,16 0 0,19 0 0,-13 0 331,10 0-331,-12 1 0,15 1 0,-17 0 0,5-1 0,-13 2 0,13 1 0,-19-1 0,-19-2 0,41 3 0,0 0 0,-40-3 0,18 1 0,-2-1 0,-29-1 0,33 0 0,-1 0 0,-34 0 0,39 0 0,-1 0 0,-42 0 0,35 0 0,2 0 0,-28 0 0,15-3 0,-1 0 0,-21 1 0,51-8 0,-57 9 0,70-5 0,-68 2 0,71-1 0,-72 2 0,28 3 0,1 0 0,-29 0 0,61 0 0,-69 0 0,37 0 0,-37 0 0,46 0 0,-44 0 0,78 8 0,-69-6 0,44 8 0,2 2 0,-31-4-3300,44 4 1,1 0 3299,-46-5-1532,24 2 0,-1-1 1532,-33-7-119,36 12 119,-42-11 0,22 8 0,-35-6 0,33 0 0,-38 0 5023,23-4-5023,-22 0 5080,5 0-5080,-13 0 59,-2 0 0,-3 0 0,1 0 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2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24575,'0'9'0,"0"-1"0,0 1 0,0 0 0,0 0 0,0-1 0,0 1 0,0 4 0,0-4 0,0 23 0,0-18 0,4 30 0,-3-32 0,22 24 0,-14-28 0,35 19 0,-27-20 0,39 5 0,-32-8 0,28-4 0,-36 0 0,20-4 0,-24 3 0,20-22 0,-20 10 0,8-16 0,-15 12 0,-1-8 0,-4 9 0,0-20 0,0 24 0,-8-20 0,2 25 0,-10-13 0,6 19 0,-3-7 0,-11 8 0,-23 0 0,14 0 0,-42 4 0,58-3 0,-22 3 0,3-1 0,9 2 0,-12 0 0,7-1 0,16-4 0,-5 0 0,8 0 0,5 0 0,-1 0 0,0 0 0,4 0 0,1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24575,'-4'5'0,"3"3"0,-3-3 0,0 11 0,-1-1 0,-3 18 0,-1-13 0,0 48 0,1-41 0,3 49 0,1-58 0,4 30 0,0-36 0,0 5 0,0-18 0,4-8 0,-3 0 0,3 1 0,-4 3 0,0 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24575,'-8'8'0,"6"1"0,-5 0 0,7 0 0,0 3 0,-4-2 0,-1 10 0,0-9 0,1 40 0,4-29 0,0 42 0,4-47 0,-3 11 0,7-19 0,-3 0 0,-1 0 0,8-1 0,-10 1 0,25 4 0,-22-4 0,34 8 0,-30-11 0,30 1 0,-22-7 0,31-4 0,-25 4 0,21-20 0,-28 16 0,12-31 0,-21 27 0,12-32 0,-17 27 0,10-30 0,-11 29 0,6-26 0,-6 29 0,3-21 0,-4 20 0,0-8 0,-4 15 0,-1-3 0,-3 7 0,-1-3 0,-7 0 0,5 3 0,-13-3 0,13 4 0,-9 0 0,6 0 0,0 0 0,6 0 0,4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97 24575,'-9'0'0,"0"0"0,1 0 0,-1 0 0,0 4 0,0-3 0,5 7 0,-8 0 0,6 2 0,-14 26 0,13-22 0,-12 53 0,17-45 0,-6 34 0,8-40 0,11 16 0,0-21 0,18 17 0,-13-17 0,16 2 0,-21-10 0,29-3 0,-26 0 0,29 0 0,-26 0 0,8-3 0,-12-2 0,-5-4 0,5-4 0,-7 4 0,6-4 0,-8-3 0,5 9 0,0-16 0,-4 16 0,-1-10 0,-4 5 0,0-2 0,0 0 0,0-10 0,0 9 0,-4-18 0,-1 21 0,-4-11 0,0 17 0,5-7 0,-4 5 0,-1-1 0,-1 0 0,2 0 0,-16-15 0,16 12 0,-32-32 0,31 34 0,-10-13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24575,'8'0'0,"1"0"0,0 0 0,3 0 0,-2 0 0,3 0 0,15-3 0,5 2 0,0-3 0,-1 4 0,-23 0 0,4 0 0,-4 0 0,0 0 0,-1 0 0,1 0 0,-4 4 0,7 16 0,-11-7 0,15 46 0,-14-42 0,17 62 0,-12-62 0,13 58 0,-10-59 0,11 67 0,-15-60-1269,6 33 1269,-12-38 0,4-5-98,-3 8 98,7-7 0,-7 8 0,2 22 0,-3-23 0,4 53 0,-3-56 0,3 64 0,-4-63 0,0 71 0,0-67 0,0 27 0,0 1 0,0-23 0,4 37 0,0 1 0,-2-35 0,6 38 0,1 0 0,-3-43 0,0 36 0,-1 0 0,-1-31 0,0 46 0,0 2 0,-2-40 0,4 40 0,-1-2 0,-4-46-1534,3 37 1534,-4-52 0,0-2 0,0 3 0,4 1 1160,-3-1-1160,3 1 0,-4 34 0,0-30 0,4 65 0,-3-65 0,6 69 0,-6-64 0,7 53 0,-7-57 0,3 37 0,-4-37 97,0 29-97,0-35 0,-4 35 0,3-38 1644,-7 42-1644,7-38 0,-10 38 0,9-37 0,-6 44 0,8-47 0,-8 63 0,6-57 0,-9 66 0,10-62 0,-7 67 0,7-70 0,-3 69 0,4-74 0,-4 61 0,3-62 0,-3 46 0,4-49 0,0 34 0,0-36 0,0 28 0,0-27 0,0 19 0,-3-18 0,2 19 0,-3-16 0,4 15 0,0-18 0,4 19 0,-3-16 0,6 15 0,-6-22 0,7 11 0,-7-12 0,3 4 0,-4-4 0,-8-1 0,2-3 0,-6-1 0,-9-4 0,10 0 0,-21 8 0,20-6 0,-20 10 0,20-11 0,-12 6 0,14-6 0,-14 3 0,13-4 0,-37 4 0,33 1 0,-37 7 0,40-6 0,-17 6 0,24-11 0,-3 3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24575,'9'0'0,"0"0"0,7 0 0,-5 0 0,5 0 0,5 0 0,-9 0 0,27 4 0,-25-3 0,37 3 0,-36-1 0,44-2 0,-43 3 0,27-4 0,-36 0 0,5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24575,'0'9'0,"0"3"0,0-2 0,0 3 0,0-1 0,-4-2 0,3 2 0,-7 24 0,7-16 0,-3 52 0,4-51 0,0 61 0,0-59 0,1 30 0,-2 2 0,-3-28 0,1 50 0,0 1 0,-3-44-2262,3 29 1,2 21 0,0-18 2261,1-21-1513,0 23 1,0 18 0,0-17 1512,0-19-1517,2 47 0,4 0 1517,1-41-677,-1 9 1,0 15 0,-1-14 676,3-2 0,-3 7 0,2 14 0,-2-17 0,1-18 1014,0 3 1,-1 5-1015,0-3 0,-1-7 0,-2-9 748,1 20 1,0-5-749,-3-34 0,0 7 3260,0-1-3260,0-6 0,0 7 0,0-9 0,0 8 0,3 46 0,-2-32 0,1 26 0,0 1 0,4-16 0,-2 28 0,-1 2 0,4-19 0,-1 33-1553,-6-69 1553,0 1 1210,0 2-1210,0 0 0,0-2 378,0-9-378,0-1 0,0 39 0,0-19 0,4 49 0,-3-53 0,3 39 0,-4-48 0,0 52 0,0-51 0,0 59 0,0-62 0,0 60 0,0-64 0,0 49 0,0-53 5407,4 34-5407,0-32 2720,1 10-2720,-1-14 1211,0 5-1211,-3-7 225,7 11-225,-7-12 0,7 4 0,-7-4 0,6-4 0,-2-2 0,4-3 0,0 0 0,19 0 0,-11 0 0,32-3 0,-32 2 0,50-15 0,-45 13 0,66-16 0,-62 17 0,50-10 0,-57 7 0,32 1 0,-38 0 0,11 4 0,-19 4 0,-5-4 0,-1 4 0,-3-4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24575,'0'9'0,"0"3"0,0-2 0,0 2 0,0-3 0,0 8 0,0-7 0,0 22 0,0-19 0,0 31 0,0-31 0,0 42 0,0-35 0,0 32 0,0-35 0,-4 30 0,0-36 0,-1 35 0,1-37 0,4 19 0,0-18 0,0 3 0,0-5 0,0 1 0,0 0 0,0 0 0,0-1 0,4-3 0,-3-1 0,3-4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24575,'0'9'0,"-4"-4"0,3 3 0,-3-3 0,0-1 0,3 4 0,-10 1 0,9 1 0,-25 22 0,22-15 0,-30 35 0,31-29 0,-12 41 0,16-40 0,0 48 0,0-52 0,16 43 0,-12-48 0,27 32 0,-23-38 0,20 14 0,-18-22 0,15 3 0,-15-4 0,30-15 0,-25 11 0,32-27 0,-34 27 0,19-31 0,-25 26 0,16-34 0,-20 29 0,8-30 0,-11 28 0,0-25 0,0 21 0,0-9 0,-3 19 0,-2-2 0,-4 7 0,0 1 0,0 0 0,-7 4 0,1 0 0,-2 0 0,4 0 0,5 0 0,-1 0 0,0 4 0,4-3 0,1 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24575,'-8'5'0,"-1"2"0,0-2 0,4 4 0,-2 4 0,-2 8 0,3-6 0,-13 45 0,16-38 0,-13 65 0,15-64 0,-3 71 0,8-74 0,1 39 0,0-49 0,10 6 0,-8-6 0,21 7 0,-16-12 0,12 3 0,-14-8 0,6 0 0,-10-4 0,17-8 0,-15 5 0,16-20 0,-14 23 0,7-27 0,-8 27 0,0-31 0,-5 22 0,-4-23 0,0 16 0,0-5 0,0 11 0,4 2 0,-3 3 0,3 0 0,-4-15 0,0 11 0,-12-15 0,5 22 0,-5-5 0,8 6 0,0 0 0,-5 1 0,-4-4 0,-1 7 0,1-11 0,-7-1 0,8-1 0,-20-19 0,25 12 0,-9 0 0,16 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24575,'7'0'0,"0"0"0,4 0 0,-3 0 0,3 0 0,0-3 0,-3 2 0,19-6 0,-12 7 0,33-4 0,-28 4 0,54 0 0,-49 0 0,69 0 0,-69 0 0,33 0 0,2 0 0,-30 0 0,37-1 0,-1-1 0,-38 1 0,71-2 0,-77 3 0,49 0 0,-53 0 0,39-3 0,-45 2 0,36-6 0,-23 3 0,6 0 0,-11 1 0,-9 3 0,7 0 0,-8 0 0,3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37 24575,'0'8'0,"0"-1"0,0 4 0,0-3 0,0 3 0,0-4 0,0 1 0,7-1 0,-2 0 0,5-2 0,-2-2 0,-1-3 0,1 0 0,-1-3 0,-3-2 0,6-2 0,-8 0 0,11-4 0,-11 3 0,4-3 0,-6 3 0,0-2 0,0 1 0,0-1 0,0 2 0,-6 4 0,4-2 0,-11 1 0,8 1 0,-6 1 0,4 3 0,-1 0 0,1 0 0,-4 13 0,3-6 0,0 10 0,2-9 0,5-1 0,-2 0 0,3 1 0,0 3 0,0-3 0,3-1 0,1-3 0,0-8 0,-1 0 0,1 0 0,0 1 0,3 3 0,1 0 0,-1 0 0,1 0 0,-1 0 0,-3-4 0,-1 4 0,-3-4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3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24575,'-9'0'0,"4"4"0,1 1 0,4 4 0,-4 0 0,3 3 0,-3 2 0,1 19 0,2-16 0,-3 46 0,4-41 0,0 38 0,0-44 0,19 16 0,-10-25 0,27 8 0,-25-14 0,17 3 0,-17-4 0,10 0 0,-12 0 0,4-11 0,-8 4 0,2-29 0,-6 22 0,3-33 0,-4 33 0,0-25 0,0 27 0,0-8 0,0 11 0,0 0 0,-4 4 0,0 1 0,-9 0 0,3 0 0,-2-1 0,-1-3 0,-1 7 0,-3-3 0,3 4 0,-6 0 0,9 0 0,-1 0 0,8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4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24575,'5'12'0,"-1"-5"0,-4 9 0,0-3 0,0-3 0,0 25 0,0-16 0,0 66 0,0-56 0,0 34 0,0 0 0,0-31 0,4 31 0,1 0 0,-2-34 0,18 56 0,-18-67 0,12 34 0,-14-39 0,3 35 0,-4-31 0,0 16 0,0-23 0,0-2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4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53 24575,'-8'4'0,"-1"-3"0,4 7 0,-3-3 0,3 3 0,-7 13 0,6-6 0,-2 38 0,8-29 0,0 36 0,0-42 0,8 21 0,-2-27 0,6 4 0,-7-8 0,3-3 0,-3 0 0,4 3 0,-1-3 0,5-1 0,0 8 0,1-10 0,22 6 0,-22-8 0,26 0 0,-29 0 0,13-20 0,-17 12 0,12-40 0,-17 34 0,10-46 0,-11 45 0,3-44 0,-4 44 0,-20-36 0,12 37 0,-32-30 0,27 36 0,-19-19 0,22 25 0,-7-6 0,12 8 0,1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4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24575,'9'0'0,"-1"0"0,1 0 0,0 0 0,0 0 0,-1 0 0,1 0 0,7 0 0,-5 0 0,25 0 0,-19 0 0,24 0 0,-25 0 0,8 0 0,-14 0 0,2 0 0,-7 0 0,-1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5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24575,'4'-5'0,"0"1"0,5 4 0,0 0 0,3 0 0,-2 0 0,3 0 0,-5 0 0,1 0 0,12 0 0,-10 0 0,17 4 0,-21 1 0,9 4 0,-12-5 0,1 4 0,-1-3 0,4 8 0,-2-4 0,14 12 0,-13-11 0,16 15 0,-20-15 0,13 18 0,-11-12 0,-1 13 0,0-14 0,-4 1 0,0-3 0,-4-8 0,0 11 0,-9-6 0,7 3 0,-17 12 0,19-14 0,-35 29 0,29-30 0,-37 36 0,33-36 0,-25 30 0,31-29 0,-15 17 0,21-17 0,-10 6 0,11-9 0,5-3 0,6-1 0,3-4 0,23-19 0,-21 10 0,48-39 0,-43 38 0,52-45 0,-52 45 0,43-46 0,-52 42 0,35-49 0,-37 42 0,19-31 0,-22 33 0,10-10 0,-11 18 0,12-12 0,-7 16 0,2-10 0,-7 9 0,3 3 0,-11 1 0,2 4 0,-8 0 0,0 0 0,1 4 0,3 1 0,-14 15 0,11-4 0,-24 24 0,24-18 0,-19 30 0,20-30 0,-13 27 0,14-33 0,-6 24 0,11-27 0,-3 26 0,4-26 0,0 15 0,4-18 0,9 10 0,-6-9 0,16 9 0,-16-14 0,13 10 0,-10-14 0,6 9 0,-6-10 0,10 3 0,-9-4 0,5 0 0,-7 0 0,0 0 0,-4 0 0,-1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5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24575,'-5'4'0,"1"1"0,0 0 0,-1-1 0,1 0 0,-8 8 0,10 3 0,-10 14 0,11-14 0,-6 17 0,6-20 0,-3 12 0,4-14 0,0 10 0,0-9 0,0 6 0,4-13 0,-3 8 0,6-10 0,-2 6 0,4-8 0,0 0 0,3 0 0,-2 0 0,3 0 0,-9-4 0,4 3 0,-3-3 0,0 0 0,3-1 0,0-7 0,-2 2 0,10-7 0,-14 8 0,13-8 0,-9 8 0,3-4 0,-5 4 0,0 0 0,-4 1 0,8-5 0,-7 3 0,3-6 0,-4 6 0,0-2 0,0 3 0,0 0 0,0 0 0,-4 5 0,-1 0 0,1 0 0,-4-1 0,3 0 0,-4 1 0,0 4 0,1 0 0,-1 0 0,0 0 0,1 0 0,-1 0 0,-4 4 0,7 1 0,-5 0 0,6-1 0,0-4 0,1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5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24575,'9'0'0,"0"0"0,0 0 0,-1 0 0,1 0 0,11 0 0,-8 0 0,24 0 0,27-11 0,-26 8 0,22-9 0,-50 12 0,0 0 0,-1 0 0,1 0 0,-4-4 0,3 3 0,0-3 0,-2 4 0,2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5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24575,'0'8'0,"0"1"0,0 4 0,0 0 0,0 1 0,0 6 0,0-1 0,0 15 0,0-14 0,0 27 0,0-32 0,8 33 0,-6-36 0,10 9 0,-11-14 0,6-2 0,-2 0 0,4-1 0,-4 0 0,3 1 0,-4-1 0,13 0 0,-6-4 0,13 0 0,-14 0 0,19 0 0,-18 0 0,21-11 0,-20 8 0,24-28 0,-27 22 0,18-19 0,-22 18 0,8-10 0,-8 9 0,3-13 0,-3 17 0,-1-16 0,4 16 0,-7-9 0,7 11 0,-7 5 0,3 5 0,-4 3 0,0 24 0,0-17 0,-8 52 0,6-50 0,-17 71 0,16-68 0,-24 64 0,19-64 0,-28 48 0,27-48 0,-33 35 0,32-42 0,-26 31 0,25-35 0,-13 26 0,13-31 0,-9 15 0,14-14 0,-13 0 0,12-1 0,-17-4 0,13 0 0,-5 0 0,7 0 0,-4 0 0,4 0 0,-4 0 0,8-4 0,-3 3 0,3-3 0,1 0 0,0-1 0,4-4 0,0 1 0,0-1 0,0 0 0,0 1 0,4-5 0,-3 3 0,2-2 0,-3 7 0,0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24575,'0'9'0,"0"-1"0,0 1 0,0 0 0,0 0 0,0-1 0,0 1 0,0 4 0,0-4 0,0 8 0,0-7 0,12 6 0,-6-10 0,11 2 0,-12-4 0,6 0 0,-5 1 0,7-1 0,-5-4 0,5 0 0,-3 0 0,6 0 0,-10-4 0,6-1 0,-11-3 0,6-1 0,-6 0 0,7 4 0,-7-2 0,3 2 0,-4-4 0,4 4 0,-3-3 0,3 4 0,-4-5 0,0 0 0,-4 4 0,3-3 0,-3 4 0,0-1 0,-1 1 0,-3 4 0,-1 0 0,0 0 0,0 0 0,1 0 0,-1 0 0,0 0 0,0 0 0,1 0 0,-1 0 0,0 0 0,1 0 0,-1 0 0,4 0 0,1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57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24575,'0'7'0,"0"-1"0,-3 16 0,2-9 0,-3 0 0,0 31 0,3-27 0,-3 65 0,4-63 0,4 40 0,-3-47 0,7 8 0,-11-15 0,6-1 0,-7-4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1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24575,'-4'3'0,"-3"-2"0,3 2 0,0 1 0,1 0 0,-4 17 0,6-11 0,-16 41 0,15-33 0,-8 53 0,10-49 0,0 27 0,0 2 0,0-22 0,3 29 0,4 2 0,0-26 0,10 28 0,2 0 0,-5-28 0,10 17 0,1-3 0,-13-30 0,35 40 0,-35-46 0,16 15 0,-8-17 0,-9-1 0,16 6 0,-18-11 0,2-4 0,-4-4 0,-7-4 0,4 4 0,-4 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3:5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24575,'9'0'0,"0"0"0,0 0 0,-1 0 0,1 0 0,8 0 0,-7 0 0,22 0 0,-19 0 0,42 4 0,-38-3 0,78 3 0,-68-4 0,34 0 0,2 0 0,-32 0 0,48-8 0,-63 6 0,4-10 0,-15 15 0,-1-2 0,-4 19 0,0-8 0,0 8 0,0-7 0,0 1 0,0-1 0,0 4 0,0 27 0,0-18 0,0 24 0,0 2 0,0-21 0,0 41 0,0 1 0,0-37-3392,0 54 0,0 4 3392,0-44 0,0 7 0,0 8-2269,0 11 1,0-1 2268,0-25 0,0 5-759,0 15 1,0 15-1,0 0 1,0-14 758,-1-15 0,2 2-508,2 28 1,2 21 0,2 0 0,2-20 507,4-24 0,2 1 0,-4 6 0,0 17 0,0 5 0,1-6 0,0-17 0,6-10 0,-1-2 0,1 36 0,-2 13 0,-3-25 0,-3-31 0,5 45 0,-2-4 0,-10-55 322,5 30 1,-1-1-323,-6-38 1411,3 56-1411,-4-62 2384,0 42-2384,0-49 3589,0 34-3589,0-32 3539,0 21-3539,0-21 0,0 4 2386,4-11-2386,-3-1 1404,3 1-1404,-4 0 1026,0 0-1026,0-1 0,4 1 0,-3 0 0,3 0 0,-4-1 0,0 1 0,0 7 0,0-5 0,0 13 0,0-13 0,0 6 0,-4-13 0,-1 0 0,-4-4 0,1 0 0,-1 0 0,0 0 0,0 0 0,-27 4 0,17-3 0,-53 11 0,47-6 0,-47 6 0,53-3 0,-32 0 0,42-1 0,-18 1 0,21-4 0,-7-1 0,4-4 0,5 4 0,-4-3 0,3 3 0,0-4 0,1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4:0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24575,'0'9'0,"-4"-4"0,-1-2 0,-4-3 0,1 0 0,-1 0 0,0 0 0,0 0 0,-23 8 0,18-6 0,-57 18 0,53-18 0,-49 14 0,53-15 0,-14 7 0,23-3 0,-3-1 0,4 0 0,-1 0 0,1 1 0,0 0 0,3 3 0,-3-4 0,4 5 0,0 0 0,0 11 0,0-4 0,0 25 0,0-20 0,0 44 0,0-39 0,0 71 0,0-68 0,4 38 0,2 4 0,-4-25-3392,7 36 0,-1 1 3392,-6-29-1892,6 16 1,0-3 1891,-2-29-1035,0 17 0,0-1 1035,-1-26 0,2 29 0,0 0 0,-1-27 0,0 33 0,-2 0 0,0-32 0,-4 37 0,0 3 0,6-28 0,-4 28 0,1-1 0,4-29 0,-5 37 0,0-1 0,2-38-866,0 22 0,1 18 0,1-17 866,6-18 0,0 24 0,2 19 0,-2-19 0,2-25-133,3 36 0,4 26 0,-5-20 133,-5-21-250,5 17 0,4 21 0,-5-24 250,-6-28 0,9 40 0,0-4 0,-11-52 806,2 28 0,-1-1-806,-3-33 0,0 57 0,-1-65 0,4 51 0,-6-55 0,13 55 0,-13-54 2827,6 42-2827,-8-46 0,8 31 0,-7-31 0,7 30 0,-8-29 0,4 34 0,-3-31 4228,3 31-4228,-4-30 6322,8 22-6322,-6-29 1395,5 14-1395,-7-16 0,4 0 0,-3-1 0,3-3 0,0-1 0,1 0 0,4-4 0,3 0 0,-2 0 0,3 0 0,-1-4 0,-2 4 0,10-8 0,-9 7 0,29-7 0,-26 7 0,45-7 0,-39 7 0,36-10 0,-39 9 0,16-6 0,-24 8 0,0-4 0,-5-1 0,0 0 0,-3-2 0,6 2 0,-6-4 0,15-7 0,-13 5 0,16-17 0,-17 20 0,6-8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4:0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24575,'0'9'0,"0"0"0,0-1 0,-3-3 0,2 3 0,-3-3 0,4 4 0,-4-1 0,3 1 0,-7 0 0,7-1 0,-3 1 0,0 0 0,-1 0 0,-3-1 0,-1 1 0,0-4 0,-11 14 0,8-15 0,-12 20 0,18-23 0,-2 7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4:0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24575,'0'9'0,"0"0"0,-3-4 0,2 2 0,-3-2 0,4 8 0,-4-7 0,-1 13 0,0-12 0,1 9 0,0-3 0,0-3 0,-5-2 0,-4-4 0,3-4 0,2 4 0,0-3 0,3 3 0,-7 4 0,6-6 0,-2 5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4:0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24575,'9'0'0,"0"0"0,-1 0 0,1 0 0,0 0 0,-4 4 0,10 1 0,-4 4 0,18 7 0,-13-9 0,23 24 0,-25-26 0,22 26 0,-25-24 0,13 17 0,-14-13 0,7 13 0,-8-17 0,-5 20 0,0-19 0,-4 24 0,0-21 0,-15 25 0,7-27 0,-32 34 0,31-34 0,-50 35 0,47-31 0,-55 26 0,51-30 0,-35 26 0,38-31 0,-7 15 0,12-14 0,3 0 0,1 3 0,0-3 0,8 0 0,4-2 0,-2-6 0,17-10 0,-15 2 0,40-21 0,-29 20 0,41-28 0,-38 27 0,50-34 0,-53 28 0,58-41 0,-68 37 0,49-37 0,-52 37 0,33-29 0,-35 35 0,19-23 0,-21 28 0,6-12 0,-8 14 0,-4 2 0,-1 4 0,-4 4 0,-3 4 0,2-4 0,-10 20 0,13-12 0,-24 24 0,26-17 0,-18 3 0,10 17 0,2-25 0,-13 49 0,13-43 0,-1 55 0,8-54 0,4 42 0,0-46 0,0 27 0,0-28 0,15 16 0,9-14 0,4 0 0,24-2 0,-28-7 0,32 7 0,-39-10 0,15 9 0,-22-10 0,-1 7 0,-5-3 0,-4 0 0,0-1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4:0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24575,'0'9'0,"0"0"0,0-1 0,0 1 0,0 4 0,0-4 0,4 4 0,5 19 0,0-17 0,19 28 0,-19-31 0,30 12 0,-30-18 0,15 2 0,0-4 0,16-3 0,-9 2 0,24-6 0,-45-2 0,29-8 0,-32 3 0,25-10 0,-24 9 0,19-17 0,-24 17 0,17-18 0,-18 19 0,9-7 0,-6 9 0,0 11 0,-1 2 0,-4 13 0,0 11 0,0-9 0,-4 25 0,3-28 0,-11 31 0,10-35 0,-13 35 0,5-38 0,-15 36 0,13-36 0,-23 37 0,23-33 0,-9 14 0,9-19 0,7 0 0,0-1 0,-3 1 0,4-4 0,-1 3 0,-3-3 0,3-1 0,-4 0 0,-3-4 0,2 0 0,-14 0 0,12 0 0,-20 12 0,24-9 0,-7 8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4:0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24575,'-4'9'0,"0"-4"0,-1 7 0,1-3 0,4 9 0,0-1 0,0 5 0,-4-4 0,-1 55 0,0-33 0,-1 24 0,1 0 0,3-23 0,-3 12 0,2-2 0,3-26 0,0 32 0,4-42 0,-3 5 0,3-11 0,-4-4 0,0-1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04:0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24575,'9'0'0,"0"0"0,4 0 0,-4 0 0,4 0 0,-1 0 0,2 0 0,3 0 0,16 0 0,-7 0 0,4 0 0,21-4 0,-30 3 0,63-7 0,-58 7 0,50-7 0,-57 7 0,40-3 0,-44 4 0,17-3 0,-23 2 0,-1-3 0,-3 8 0,-1 0 0,-4 5 0,4 0 0,5 11 0,-3-4 0,5 25 0,-6-24 0,8 58 0,-8-51 0,3 25 0,0 1 0,-2-23 0,1 29 0,2 0 0,1-24 0,-2 39 0,0 4 0,4-30 0,-5 34 0,-1 0 0,1-36-3392,-1 45 0,-1-1 3392,-3-47-2054,4 48 0,0-1 2054,-5-54-1334,3 36 0,0 1 1334,-3-29-1146,7 36 0,1 4 1146,-6-24 0,11 33 0,-1-2 2292,-9-42-2292,7 46 0,1 1 2965,-10-43-2965,6 12 0,4 16 0,-3-15 3811,-4-13-3811,10 39 0,0-4 0,-12-51 0,7 35 0,0 1 0,-8-30 0,4 31 0,1-1 0,-2-27 6784,2 40-6784,5-23 0,-10-32 0,9 64 0,-10-67 0,7 54 0,-7-26 0,3-2 0,0 12 0,-3-44 0,7 45 0,-8-44 0,8 20 0,-7-8 0,3 2 0,-4 3 0,4 2 0,-3-27 0,7 20 0,-7-20 0,6 31 0,-6-28 0,7 36 0,-3-41 0,4 40 0,-4-39 0,-2 21 0,-3-23 0,0 0 0,-3-5 0,-2 0 0,-4-4 0,0 0 0,-3 0 0,-2 0 0,-19 0 0,2 0 0,-19 8 0,19-6 0,-21 14 0,33-15 0,-32 11 0,33-7 0,-23 0 0,22-1 0,-6-4 0,11 0 0,-2 0 0,6 0 0,-3 4 0,-7 0 0,12 1 0,-7-1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12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96 24575,'0'-8'0,"0"-1"0,-4 0 0,3 1 0,-2-1 0,-1 0 0,-1 4 0,0-6 0,-3 9 0,-1-10 0,0 11 0,0-7 0,1 7 0,3-3 0,-3 4 0,-1 0 0,4 4 0,-3 1 0,4 4 0,-5 7 0,4-5 0,1 6 0,4-9 0,0 1 0,4-4 0,1-1 0,4-4 0,-1 0 0,1 0 0,0 0 0,-1 0 0,1 0 0,0 0 0,0-4 0,-5-1 0,4-4 0,-7 1 0,3-1 0,-8 4 0,-1 1 0,1 0 0,-4 3 0,3-3 0,-4 4 0,0 0 0,5 4 0,-4-3 0,7 7 0,-3-3 0,4 4 0,0-1 0,0 1 0,4-4 0,1-1 0,7-4 0,2 0 0,-1 0 0,0 0 0,-4 0 0,-4-4 0,-1-1 0,-4-4 0,-4 4 0,-1 2 0,-4 3 0,0 0 0,1 0 0,-1 0 0,0 0 0,4 3 0,-2-2 0,6 11 0,-7-6 0,7 14 0,-3-9 0,4 9 0,0-10 0,4 3 0,1-9 0,3 0 0,1-4 0,0 0 0,0 0 0,-1 0 0,-3-4 0,-1 0 0,-4-5 0,0 0 0,-4 4 0,-1-3 0,-3 4 0,-1-1 0,0-3 0,0 7 0,1-3 0,-1 4 0,0 0 0,1 0 0,3 4 0,5-3 0,5 3 0,-4-8 0,-2 3 0,-8-7 0,0 7 0,0-3 0,1 4 0,-1 0 0,0 0 0,4 4 0,1 1 0,1 0 0,2 3 0,-3 8 0,4-4 0,0 12 0,0-14 0,7 2 0,-1-7 0,11-1 0,-8-4 0,4 0 0,-4 0 0,0 0 0,-1 0 0,-3-8 0,-1 3 0,-4-8 0,0 4 0,-4 4 0,-1-2 0,-3 6 0,-1-3 0,4 4 0,1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1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24575,'-9'0'0,"5"4"0,-4 5 0,7 0 0,-7 0 0,7 3 0,-3-6 0,8 10 0,-3-6 0,7-2 0,-3-4 0,3 0 0,-3 1 0,3 4 0,-3-4 0,4-1 0,-1-4 0,-3-4 0,-1-1 0,0-8 0,-3 3 0,-1 2 0,-1 8 0,-7 5 0,3 11 0,1-1 0,0 6 0,0-7 0,3-2 0,-3-3 0,4 0 0,0 15 0,4-15 0,1 18 0,3-25 0,1 9 0,0-10 0,0 3 0,-1-4 0,-3-8 0,-1 3 0,-4-8 0,0 4 0,0 1 0,0-1 0,0 0 0,0 0 0,-4 4 0,-1 2 0,-3 3 0,-1 0 0,-12 0 0,10 0 0,-10 3 0,17 2 0,-4 16 0,7-10 0,5 14 0,-2-16 0,9 0 0,-6-5 0,4-4 0,0 0 0,-1 0 0,1 4 0,0-3 0,0 3 0,-1-4 0,-3-4 0,-1-1 0,0-4 0,-3 0 0,7-7 0,-4 9 0,1-12 0,-1 13 0,-4-7 0,-4 8 0,-1 2 0,-3 3 0,-1 0 0,4 3 0,1 2 0,4 8 0,0 1 0,4-5 0,5-1 0,1-8 0,2 0 0,-3 0 0,-4-4 0,-1-1 0,-4-3 0,0-17 0,0 13 0,0-20 0,0 21 0,-12-5 0,5 11 0,-9-3 0,7 7 0,-4-3 0,4 4 0,-8 0 0,8 0 0,-12 8 0,14-2 0,-8 14 0,14-9 0,-7 13 0,7-13 0,1 9 0,5-14 0,11 5 0,-5-10 0,10 3 0,-12-4 0,4 0 0,-8-4 0,-1 0 0,3-17 0,-5 10 0,10-29 0,-11 26 0,3-26 0,-4 29 0,0-17 0,-4 17 0,-1-2 0,-4 9 0,-7 4 0,5 0 0,-5 0 0,7 0 0,4 8 0,1-2 0,12 18 0,-2-16 0,10 15 0,-6-21 0,3 6 0,-5-8 0,1 0 0,0 0 0,-1 0 0,1-4 0,4-8 0,-3 1 0,-2-13 0,-4 13 0,-4-6 0,-4 13 0,-1 0 0,-3 4 0,-1 0 0,0 0 0,0 0 0,1 4 0,3 0 0,-7 9 0,10-3 0,-5 2 0,7-3 0,3-4 0,2-1 0,-4-4 0,-2 0 0,-7 0 0,-1 0 0,0 4 0,4 1 0,-3-1 0,8 4 0,-12-3 0,10 4 0,-6 3 0,8-2 0,0 3 0,4-8 0,1-2 0,0-6 0,-1-2 0,-4-4 0,-4 4 0,-1 1 0,-4 4 0,0 0 0,1 0 0,-1 4 0,0 1 0,4 4 0,-2-4 0,6 6 0,-3-5 0,4 14 0,0-9 0,4 9 0,1-14 0,11 10 0,-5-14 0,9 5 0,-10-7 0,2 0 0,-3 0 0,0-3 0,0-2 0,-5-4 0,0 0 0,-4-3 0,4 6 0,-3-10 0,3 10 0,-4-6 0,0 3 0,-4 4 0,3-2 0,-7 6 0,4-3 0,-5 4 0,0 0 0,0 0 0,5 4 0,0 0 0,4 5 0,0 0 0,0 0 0,4-5 0,0 0 0,5-4 0,0 0 0,0 0 0,-5-4 0,0 0 0,-4-5 0,0 0 0,0 0 0,0 1 0,-4 3 0,3-3 0,-6 7 0,6-3 0,-3 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24575,'0'11'0,"0"-3"0,0 3 0,0-1 0,0 5 0,0 1 0,0 72 0,0-56 0,0 32 0,0-3 0,0-40 0,3 66 0,1-67 0,4 44 0,-1-52 0,-3 25 0,3-34 0,-6 14 0,5-17 0,-5 4 0,2-4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24575,'0'3'0,"0"-1"0,0 11 0,0-5 0,0 1 0,-4 27 0,-1-21 0,-3 48 0,3-47 0,1 43 0,8-44 0,4 28 0,2-35 0,22 23 0,-18-23 0,25 12 0,-27-15 0,32-1 0,-26-4 0,38 0 0,-37 0 0,28 0 0,-34 0 0,15 4 0,-18 1 0,-1 0 0,-6-1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2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24575,'8'0'0,"1"0"0,0 0 0,3 0 0,2 0 0,3 0 0,28-4 0,-25 3 0,47-3 0,-47 4 0,48 0 0,-44 0 0,36 0 0,-43 0 0,15 0 0,-22 0 0,-1 0 0,-5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2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24575,'-13'12'0,"8"-2"0,-7 3 0,7-4 0,0-1 0,1 1 0,0 0 0,0 7 0,-1-5 0,1 5 0,4-7 0,0 0 0,0 0 0,-4-1 0,3-3 0,-3-1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24575,'-10'27'0,"3"-5"0,7-5 0,0-4 0,0-4 0,11 7 0,-4-9 0,41 24 0,-28-22 0,61 26 0,-58-23 0,53 16 0,-60-21 0,31 12 0,-35-13 0,20 7 0,-17-9 0,18 0 0,-17-4 0,27-4 0,-28 3 0,17-10 0,-27 9 0,-1-6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24575,'-12'0'0,"2"0"0,1 4 0,1 1 0,4 4 0,-1 3 0,1 6 0,4-4 0,0 10 0,0-13 0,15 9 0,-7-10 0,24-1 0,-24-1 0,35-7 0,-33 3 0,49-4 0,-43 0 0,47 0 0,-48 0 0,33-16 0,-36 8 0,4-16 0,-12 14 0,-4-2 0,0 3 0,-4-8 0,3 7 0,-18-7 0,11 12 0,-20 2 0,17 3 0,-29 0 0,26 0 0,-26 3 0,33-2 0,-4 3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24575,'8'0'0,"1"0"0,0 0 0,0 0 0,-1 0 0,32 0 0,-23 0 0,65 0 0,-49 0 0,31 2 0,3 1 0,-22-1 0,30 2 0,-3 1 0,-37 0 0,59 8 0,-72-7 0,10 2 0,-23-8 0,0 3 0,-1 2 0,-3 0 0,-1-1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24575,'0'9'0,"0"-1"0,0 1 0,0 0 0,0 0 0,0 19 0,0-15 0,0 46 0,0-42 0,0 50 0,0-48 0,8 34 0,-6-37 0,13 16 0,-9-25 0,7 5 0,-5-16 0,1-1 0,-4-4 0,7 0 0,-10 1 0,5 3 0,-7 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24575,'0'12'0,"0"-2"0,0 7 0,0-8 0,0 12 0,0-11 0,0 53 0,0-38 0,-4 58 0,3-63 0,-7 50 0,7-52 0,-3 49 0,8-49 0,1 23 0,0-27 0,3-1 0,-7-9 0,3-4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4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24575,'9'-5'0,"-1"1"0,5 4 0,-7-4 0,6 3 0,-8-3 0,1 1 0,11 2 0,-9-3 0,9 4 0,-7 0 0,7 0 0,-5 0 0,25 0 0,-23 0 0,54 0 0,-48 0 0,63 0 0,-64 0 0,49 0 0,-53 0 0,14 0 0,-24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4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24575,'0'9'0,"4"-4"0,5 2 0,0-6 0,4 3 0,-4-4 0,-1 0 0,1 0 0,0 0 0,3 4 0,10 1 0,-7 0 0,33 2 0,-33-6 0,44 7 0,-44-7 0,36 11 0,-37-10 0,26 9 0,-32-6 0,11 0 0,-18-1 0,3-4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2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24575,'4'3'0,"0"2"0,-4 2 0,0 4 0,0-3 0,-4 16 0,0-13 0,-7 36 0,3-33 0,-9 46 0,8-46 0,-12 40 0,12-42 0,-8 25 0,9-30 0,-3 16 0,3-21 0,1 8 0,3-10 0,1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4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0 24575,'-5'4'0,"-3"-3"0,3 7 0,-3-7 0,3 7 0,-7-3 0,-5 19 0,5-12 0,-11 13 0,21-17 0,-14 1 0,11 0 0,-8 4 0,4-4 0,1 0 0,-17 18 0,9-17 0,-21 30 0,25-29 0,-11 13 0,17-18 0,-3-2 0,6-5 0,3-3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5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24575,'14'0'0,"-1"0"0,-5 0 0,1 4 0,0 0 0,7 13 0,-5-6 0,21 21 0,-19-20 0,11 12 0,-15-19 0,-1 3 0,-3-3 0,7 0 0,-2 6 0,3-9 0,0 6 0,-5-8 0,1 0 0,8-4 0,-11 3 0,6-3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5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24575,'0'16'0,"0"-5"0,0 10 0,0-12 0,0 4 0,0-1 0,0 2 0,0 3 0,0 1 0,0 74 0,0-56-3392,0 56 0,0 1 3392,0-52-1823,0 42 1,0-5 1822,0-51-274,4 63 274,-3-71 0,11 22 0,-10-27 4843,6 2-4843,-12-10 5303,-1 2-5303,-4-8 0,4 0 0,1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24575,'-8'0'0,"-1"0"0,0 4 0,0 1 0,1 3 0,-1 5 0,0 1 0,-26 68 0,19-48 0,-4 27 0,-3 21 0,6-11-828,6 8 828,1-13 0,-1 19 0,-1 1 0,5-18 0,4 25 0,1 3 0,1 19 0,2-26 0,6-30 0,6 40 0,3-9 0,-3-65 0,27 57 0,-28-62 0,24 24 0,-28-29 0,12-3 0,-16-4 828,9-7-828,-3 3 0,6-4 0,-10 0 0,2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6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24575,'8'-5'0,"-2"1"0,10 4 0,5 0 0,-1 0 0,5 0 0,20 0 0,-21 0 0,39 4 0,3 1 0,-28-2 0,38 2 0,-2-1 0,-49-4 0,36 0 0,-56 0 0,-1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24575,'-4'9'0,"3"0"0,-3-1 0,4 5 0,-4-7 0,3 9 0,-3 3 0,-2 10 0,1 56 0,-1-43 0,3 29 0,2-2 0,1-34 0,0 29 0,0-1 0,0-33 0,0 66 0,0-69 0,0 43 0,4-55 0,0 27 0,5-37 0,4 15 0,-4-18 0,4 3 0,-8-4 0,-1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0 196 24575,'5'4'0,"3"4"0,-7 2 0,3 3 0,-4-5 0,0 1 0,0 11 0,0-8 0,3 24 0,-2-20 0,3 14 0,-4-17 0,0 0 0,0-4 0,0-1 0,0 1 0,0-12 0,0 1 0,0-10 0,0 3 0,0 0 0,0-4 0,0 4 0,-4-12 0,3 11 0,-2-18 0,3 16 0,0-20 0,0 16 0,17-41 0,-9 39 0,43-50 0,-35 57 0,45-28 0,-47 32 0,30-12 0,-32 17 0,20-10 0,-21 11 0,17-3 0,-17 4 0,17 0 0,-16 0 0,12 0 0,-14 4 0,14 5 0,-16 0 0,15 4 0,-17-8 0,6 3 0,-3-4 0,0 1 0,-4-1 0,-1-4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8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28 24575,'-9'0'0,"1"0"0,-1 0 0,-4 4 0,3-3 0,-18 22 0,16-18 0,-20 45 0,25-34 0,-9 40 0,15-38 0,-2 10 0,6-8 0,6-1 0,1 4 0,2-11 0,-3-8 0,0-4 0,0 0 0,-1 0 0,1 0 0,4 0 0,-4 0 0,4 0 0,7-11 0,-4 4 0,17-33 0,-18 26 0,2-50 0,-13 48 0,-4-43 0,0 41 0,0-22 0,0 24 0,0-4 0,0 19 0,4 13 0,1-4 0,-1 19 0,24 19 0,-23-16 0,46 49 0,-41-54-1095,22 12 1095,-23-22 0,0-9 0,0 7 0,3-5 0,-6 1 0,17 8 0,-19-7 0,16 7 0,-15-12 1095,-1-5-1095,0-5 0,-4-8 0,4-8 0,-3 5 0,7-39 0,-7 34-787,3-28 1,-4 39-1,0 3 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9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24575,'9'0'0,"0"0"0,0 0 0,-1 8 0,1-2 0,-4 7 0,7 11 0,-7-12 0,12 36 0,-11-34 0,9 38 0,-13-39 0,10 35 0,-7-34 0,0 33 0,2-33 0,-6 22 0,3-26 0,-4 7 0,0-9 0,0-7 0,0-5 0,0-10 0,0 0 0,0-2 0,0 2 0,0 1 0,-8-35 0,6 31 0,-5-46 0,7 45 0,0-22 0,0 24 0,7-4 0,-5 11 0,22 0 0,-17 0 0,25 1 0,-20-1 0,24 0 0,-23 4 0,11 2 0,-15 3 0,7 0 0,-9 3 0,12 14 0,-13-5 0,14 35 0,-13-28 0,13 42 0,-18-43 0,13 30 0,-13-36 0,14 20 0,-15-21 0,7 5 0,-8-7 0,0 0 0,4-4 0,-3-9 0,7-2 0,-7-7 0,3 5 0,-4 3 0,0 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39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24575,'-9'5'0,"1"2"0,3-2 0,-7 0 0,10 3 0,-10-3 0,-4 15 0,8-8 0,-11 20 0,18-21 0,-3 18 0,4-19 0,0 7 0,0-9 0,0 1 0,0 0 0,8 4 0,-2-4 0,2 8 0,0-8 0,5 12 0,-7-11 0,18 22 0,-18-23 0,11 26 0,-8-27 0,-4 20 0,-2-17 0,-3 13 0,0-13 0,0 13 0,0-13 0,-3 9 0,2-10 0,-11 2 0,10-15 0,-2 5 0,5-10 0,3 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24575,'0'7'0,"0"1"0,0-1 0,0 0 0,0 1 0,0 12 0,0-6 0,0 59 0,0-50 0,0 35 0,0 0 0,0-33 0,0 28 0,0-1 0,0-28 0,3 60 0,-2-60-837,6 23 837,-6-32 0,5-6 0,-5 4 0,6-5 0,-3 0 0,0 2 0,6 4 0,-8-4 209,4 7 0,-6-13 0,0 0 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0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24575,'0'9'0,"0"-1"0,4 5 0,1-3 0,-1 10 0,0-5 0,0 41 0,-3-30 0,11 65 0,-10-64 0,9 25 0,1 1 0,-8-24 0,23 52 0,-24-63 0,12 22 0,-14-29 0,3 10 0,-4-13 0,0 1 0,0 0 0,0 0 0,0 3 0,0-2 0,0 3 0,0-9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0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24575,'-8'0'0,"-1"0"0,0 0 0,1 0 0,-5 4 0,-5 4 0,4 2 0,-26 18 0,26-15 0,-30 42 0,32-38 0,-4 46 0,12-49 0,8 34 0,1-36 0,11 16 0,-9-18 0,20 7 0,-19-8 0,12 0 0,-7-5 0,-3-4 0,2 0 0,-3 0 0,0 0 0,-1 0 0,-3-8 0,3 2 0,1-29 0,0 20 0,0-17 0,-5 23 0,-4-3 0,0-2 0,0-3 0,0 3 0,0-14 0,-4 15 0,-5-23 0,4 25 0,-3-10 0,8 13 0,4 3 0,4 13 0,-2-2 0,6 7 0,4 6 0,-8-11 0,23 16 0,-23-18 0,8 6 0,-8-7 0,-3 0 0,4 2 0,-1-2 0,1 0 0,0-1 0,4 0 0,-8 1 0,7-1 0,-7 0 0,4-4 0,-1 0 0,5 0 0,-3 0 0,14-4 0,-16 3 0,7-2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0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24575,'7'-9'0,"-1"4"0,7 1 0,-4 4 0,-1 0 0,5-3 0,1 2 0,42-7 0,-29 3 0,60-11 0,-65 9 0,25-5 0,-29 0 0,-4 10 0,-1-14 0,-9 11 0,-4 0 0,0 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24575,'0'13'0,"0"0"0,0-4 0,0-1 0,0 5 0,0-3 0,0 2 0,0 1 0,0-3 0,0 10 0,0-5 0,0 49 0,0-36 0,0 32 0,7-4 0,-5-29-1171,6 26 1171,-8-37 0,4-6 0,-3 6 0,7-6 0,-7 10 0,6-9 0,2 33 0,5-33 0,3 52 0,-7-52 1171,2 29-1171,-8-34 0,1 5 0,-1-10 0,-4 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105 245 24575,'5'-9'0,"3"5"0,1-4 0,0 7 0,4-3 0,-4 0 0,-1 3 0,9-7 0,-7 7 0,19-10 0,-18 9 0,17-10 0,-17 11 0,13-10 0,-17 5 0,24-15 0,-26 11 0,22-15 0,-25 15 0,6-18 0,-8 16 0,0-8 0,0 11 0,-4 0 0,-1 4 0,-8-2 0,4 6 0,-12-3 0,11 4 0,-15 0 0,15 0 0,-7 0 0,9 0 0,-1 0 0,0 0 0,-3 0 0,-2 0 0,0 0 0,-14 11 0,16-8 0,-20 17 0,21-18 0,-9 13 0,10-13 0,-10 21 0,9-15 0,-10 32 0,16-27 0,-11 43 0,14-41 0,-6 37 0,8-36 0,8 25 0,-2-28 0,14 21 0,-5-30 0,14 23 0,-17-20 0,30 10 0,-35-8 0,55-1 0,-45-3 0,43 3 0,-39-7 0,35 3 0,-32-4 0,16 0 0,-30 4 0,6-3 0,-10 2 0,6-3 0,1 0 0,0 0 0,1 0 0,30 0 0,-28 0 0,20 0 0,-32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24575,'-9'0'0,"0"0"0,1 0 0,-1 0 0,4 4 0,-3 0 0,3 1 0,-15 34 0,12-22 0,-11 50 0,18-47 0,-3 39 0,8-48 0,20 39 0,-10-44 0,29 21 0,-30-26 0,38 3 0,-31-4 0,55-8 0,-52 6-424,24-9 424,-42 6 0,7 0 0,-6-3 0,6 3 0,-7-3 0,7-13 0,-6 10 0,2-21 0,-4 20 424,-4-12-424,0 14 0,-11-3 0,4 9 0,-14-4 0,12 7 0,-8-3 0,7 4 0,-18 0 0,12 0 0,-29 4 0,24-3 0,-8 3 0,16 0 0,8-3 0,1 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2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24575,'0'9'0,"0"-1"0,0 1 0,0 0 0,0 0 0,0 7 0,0-5 0,4 29 0,-3-26 0,3 45 0,-4-43 0,4 35 0,-3-38 0,7 19 0,-8-22 0,8 3 0,-3-9 0,4-8 0,-4 3 0,-1-3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0 24575,'8'0'0,"1"0"0,4 0 0,-4 4 0,0 1 0,-5 4 0,-4 3 0,0-2 0,-4 22 0,3-18 0,-7 21 0,3-24 0,1 6 0,0-9 0,0-3 0,-1-1 0,0 0 0,-3 1 0,4 3 0,-1 1 0,-22 4 0,17-7 0,-61 17 0,52-19 0,-64 15 0,63-18 0,-60 3 0,58-4 0,-45 0 0,53 0 0,-6 0 0,21 0 0,12 0 0,0 0 0,1 0 0,22 0 0,-18 0 0,54-8 0,-50 6 0,65-5 0,-65 7 0,67-8 0,-63 6 0,48-6 0,-56 8 0,14 0 0,-27 0 0,-1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10 24575,'-13'17'0,"0"-7"0,8 1 0,2-6 0,3 8 0,-4-4 0,3 4 0,-3 0 0,4-4 0,0 4 0,0-4 0,0-1 0,0 1 0,4-4 0,1 3 0,-1-3 0,16 3 0,-12-3 0,31 7 0,-21-10 0,34 9 0,-33-10 0,13 3 0,0-4 0,-18 0 0,18 0 0,-23 0 0,0 0 0,-1 0 0,5 0 0,-3 0 0,10-4 0,-9 0 0,9-13 0,-14 6 0,2-5 0,-8 7 0,0-3 0,0 2 0,-28-7 0,18 8 0,-53-8 0,46 11 0,-38-17 0,42 19 0,-15-19 0,19 21 0,-16-6 0,14 8 0,-33-8 0,29 7 0,-28-7 0,35 8 0,-7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44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24575,'0'9'0,"0"3"0,0-2 0,4 10 0,1-5 0,12 22 0,-11-20 0,25 66 0,-26-57 0,17 40 0,1 1 0,-17-33-2262,13 26 1,9 19 0,-6-15 2261,-8-17 0,5 14 0,4 15 0,-7-19 0,-8-26-1492,1 28 1,-1 0 1491,-7-31-1375,3 57 1375,-4-65 0,-4 16 0,-16-8 0,7-18 4626,-27 28-4626,31-30 0,-10 9 0,19-14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6:22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24575,'4'3'0,"3"-2"0,-3 2 0,0 4 0,3-2 0,0 9 0,2-6 0,1 3 0,14 19 0,-12-16 0,28 42 0,-25-38 0,30 56 0,-33-50 0,18 67 0,-25-67 0,3 27 0,1 0 0,-3-24 0,3 23 0,-2-1 0,-5-25 0,8 53 0,-9-58 0,2 55 0,-3-54 0,0 46 0,0-50 0,0 28 0,0-33 0,0 23 0,0-24 0,0 14 0,-3-18 0,-2 7 0,1-12 0,1 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4130 24575,'0'-9'0,"0"-4"0,0 3 0,0-2 0,0-1 0,0 0 0,4 3 0,18-58 0,-7 36-1696,7-30 0,8-30 0,1-6 0,-4 16 1696,-3 15 0,2-6 0,-5 10 0,6-15 0,3-12 0,1-6 0,2-1 0,-2 4 0,-3 9 0,-4 13-1074,3-8 0,-4 13 1,7-15 1073,-5 10 0,7-15 0,3-10 0,3-6 0,0-2 0,1 2 0,-3 7 0,-3 10 0,-5 14 0,7-9 0,-6 17 0,7-14 0,-5 10 0,5-14 0,4-8 0,2-3 0,0 0 0,-2 7 0,-4 10 0,-6 15 0,11-11 0,-1 6 0,6-12 0,7-15 0,-1 3 0,-13 22 0,-1 0 0,9-12 0,-5 8 0,-28 45 0,24-66 0,-31 76 0,16-40 0,-20 44 0,13-9 0,-19 18 5188,2 3-5188,-8 0 4817,-7 3-4817,5 2 0,-29 12 0,22-10 0,-52 20 0,48-20 0,-31 14 0,43-16 0,-11 6 0,12-9 0,0 10 0,9-11 0,1 3 0,3-4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1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24575,'9'0'0,"3"0"0,-2 0 0,3 0 0,-5 4 0,-3 5 0,3 1 0,12 33 0,-11-26 0,34 50 0,-38-52 0,38 40 0,-34-45 0,27 33 0,-25-34 0,14 23 0,-16-22 0,8 18 0,-11-12 0,1 9 0,-7-15 0,0-2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24575,'4'8'0,"0"-2"0,-4 11 0,4-12 0,-3 11 0,3-6 0,-4 7 0,4 1 0,-3-5 0,3 4 0,0 27 0,1-22 0,11 41 0,-9-50 0,12 19 0,-17-22 0,14 2 0,-14-7 0,5-1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24575,'9'0'0,"0"0"0,-1 0 0,-3 7 0,-1-1 0,4 15 0,-6-7 0,13 27 0,-9-23 0,7 38 0,-9-42 0,4 37 0,-7-37 0,3 26 0,-4-29 0,-23 25 0,9-23 0,-34 15 0,30-18 0,-14 2 0,23-7 0,-4-1 0,4-4 0,-3 0 0,2 0 0,-22-15 0,22 3 0,-29-21 0,32 21 0,-14-11 0,16 17 0,2-6 0,3 3 0,3 4 0,2 1 0,4 4 0,11-4 0,-8 3 0,28-3 0,-27 4 0,27 0 0,-28 0 0,16 0 0,-17 0 0,1 0 0,-8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3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24575,'0'9'0,"0"-1"0,4 1 0,1 0 0,0 0 0,3-1 0,-7 1 0,6 4 0,-6 0 0,7-3 0,-7 13 0,7-11 0,-7 17 0,3-14 0,-4 1 0,-4-11 0,-5 7 0,-1-11 0,-10 7 0,9-8 0,-17 0 0,13 0 0,-26 0 0,24 0 0,-12 0 0,21 0 0,11 0 0,2 0 0,13 0 0,9 0 0,24 0 0,-17 0 0,61 0 0,-66 0 0,33 0 0,0 0 0,-30 0 0,61 8 0,-75-6 0,14 6 0,-23-8 0,4 0 0,-8-4 0,-1-1 0,-4 0 0,0 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3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 0 0,0 7 0,0-5 0,0 5 0,0 16 0,4-17 0,5 48 0,1-47 0,14 44 0,-12-47 0,23 23 0,-22-25 0,27 9 0,-24-14 0,29 2 0,-24-8 0,32 0 0,-31 0 0,15 0 0,-24 0 0,0 0 0,-4 0 0,-1 0 0,1 0 0,0 4 0,-4 0 0,-1 5 0,-4 0 0,0-4 0,0-1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3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24575,'17'0'0,"9"0"0,-6 0 0,9 0 0,-20 0 0,35-4 0,-24 3 0,69-7 0,-64 7 0,74-3 0,-75 4 0,67 0 0,-65 0 0,34 0 0,-48 4 0,-4-3 0,-18 7 0,0-7 0,2 3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4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24575,'-5'4'0,"-3"1"0,3-1 0,-4 4 0,1-3 0,-1 0 0,0 3 0,4-4 0,-2 1 0,-6 34 0,6-22 0,-4 43 0,11-43 0,15 31 0,-7-39 0,43 26 0,-30-32-910,23 9 910,-26-12 0,-5 0-110,13 6 110,-14-5 0,14 5 0,-12-6 0,3 0 0,43 0 0,-32 0 0,24 0 0,-1 0 0,-27 0 0,51 0 0,-61 0 0,33 0 0,-29 0 0,22 0 0,-28 0 0,4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4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24575,'5'4'0,"-1"1"0,-4 3 0,0 1 0,0 0 0,0 11 0,0-8 0,4 28 0,-3-27 0,7 35 0,-7-31 0,10 28 0,-9-29 0,6 9 0,-8-17 0,0 1 0,0 0 0,0-1 0,0-3 0,0-1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4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1 24575,'9'0'0,"0"0"0,0 0 0,-1 0 0,1 0 0,0 0 0,-1 4 0,-3 5 0,3 4 0,5 24 0,-3-15 0,15 42 0,-19-43 0,18 46 0,-21-52 0,8 44 0,-11-44 0,-19 36 0,14-37 0,-55 27 0,50-29 0,-38 7 0,46-11 0,-10-7 0,8 2 0,-5-3 0,0 0 0,0 0 0,1 0 0,-13 4 0,10-3 0,-10 3 0,12-4 0,1 0 0,-5 0 0,0 0 0,-5 0 0,-11-8 0,13 3 0,-13-4 0,24 1 0,-7 7 0,11-7 0,-3 3 0,4-3 0,0-1 0,4 4 0,1-3 0,4 4 0,7-1 0,-5-3 0,28 3 0,-24 0 0,48-6 0,-43 9 0,41-14 0,-40 14 0,16-13 0,-23 13 0,11-18 0,-19 14 0,6-7 0,-12 9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27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24575,'8'0'0,"-1"0"0,1 0 0,-1 0 0,0-3 0,1 2 0,-4-6 0,3 6 0,-3-2 0,10 3 0,-5 0 0,18 0 0,-20-3 0,33-1 0,-28 0 0,30-6 0,-28 5 0,19-9 0,-22 9 0,20-8 0,-21 11 0,7-5 0,-13 7 0,-1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24575,'0'9'0,"0"3"0,0-2 0,0 7 0,7-4 0,-5 5 0,6-5 0,-4 23 0,-3-21 0,7 40 0,-3-44 0,3 28 0,-3-33 0,-1 22 0,-4-16 0,0 16 0,0-17 0,0 5 0,-4-11 0,3 3 0,-7-7 0,4 3 0,-1-4 0,1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24575,'9'-4'0,"0"-1"0,-1 0 0,1 2 0,0 3 0,0 0 0,-1-4 0,9-1 0,-7 0 0,22 1 0,-15 0 0,16 3 0,-19-3 0,11 4 0,-15 0 0,7 0 0,-8 0 0,-1 0 0,1 0 0,-4 4 0,-1 1 0,-4 0 0,0-1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24575,'-16'5'0,"5"3"0,-5-7 0,7 3 0,4-1 0,-3-2 0,3 3 0,1 0 0,-4-3 0,7 7 0,-7-3 0,7 3 0,-10 13 0,9-9 0,-6 31 0,8-24 0,4 25 0,-3-28 0,22 20 0,-14-28 0,34 23 0,-29-28 0,30 9 0,-32-12 0,12 0 0,-11 0 0,1 0 0,-1 0 0,0 0 0,3 0 0,-5-4 0,5-9 0,-11 3 0,-1-7 0,-8 12 0,-4-6 0,-2 5 0,-7-7 0,8 5 0,-12-5 0,15 3 0,-26-10 0,24 13 0,-32-20 0,27 19 0,-30-20 0,25 21 0,-19-8 0,27 10 0,-2-4 0,12 4 0,0 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24575,'0'9'0,"0"0"0,0-1 0,0 1 0,0 4 0,0-4 0,4 4 0,5 15 0,-3-14 0,13 29 0,-16-30 0,20 23 0,-16-24 0,5 8 0,-4-15 0,-7 3 0,3-4 0,-4 5 0,0 0 0,0 0 0,0-1 0,0 1 0,0-4 0,0-1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24575,'8'-4'0,"1"0"0,0-1 0,-1-3 0,1 7 0,4-7 0,0 7 0,-3-6 0,6 6 0,-11-7 0,16 7 0,-14-7 0,20 7 0,-19-3 0,24 4 0,-21 0 0,21 0 0,-20 0 0,12 0 0,-18 0 0,2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6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24575,'-8'9'0,"-1"-4"0,4 6 0,-7-9 0,10 14 0,-17 5 0,12 0 0,-5 23 0,8-26 0,4 25 0,0-30 0,4 15 0,1-18 0,3-1 0,-3-2 0,3-2 0,1 0 0,0-1 0,4-4 0,31 4 0,-27-3 0,62 3 0,-62-4 0,50-4 0,-52 3 0,28-11 0,-31 10 0,12-13 0,-18 9 0,2-7 0,-8 4 0,-4 1 0,-5 3 0,-12-7 0,5 10 0,-16-9 0,21 10 0,-22-7 0,22 3 0,-21-8 0,20 8 0,-24-19 0,24 17 0,-9-10 0,17 13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7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24575,'0'9'0,"0"-1"0,0 13 0,4-10 0,-3 10 0,2-13 0,-3 1 0,0 0 0,0 11 0,4-12 0,-3 15 0,7 10 0,-7-9 0,3 36 0,-4-42 0,4 45 0,-3-46 0,7 38 0,-7-42 0,6 19 0,-6-22 0,3 11 0,-4-12 0,4 0 0,1-5 0,4-4 0,-1 0 0,1-8 0,-4 6 0,-1-6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24575,'4'-5'0,"1"1"0,0 0 0,2 3 0,-2-3 0,4 4 0,0 0 0,0 0 0,11-7 0,-8 5 0,8-6 0,-11 8 0,-1 0 0,1 0 0,0 0 0,0 0 0,-5 0 0,0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24575,'-5'4'0,"2"0"0,6 1 0,2-1 0,4-4 0,0 0 0,11-4 0,-8 3 0,31-3 0,-24 4 0,29 0 0,-27 0 0,8 0 0,-16 0 0,-4 4 0,-5 1 0,-4 4 0,0-4 0,0-1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7:5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24575,'-5'4'0,"-3"-3"0,7 7 0,-6-7 0,2 3 0,0 0 0,1 0 0,-4 17 0,6-10 0,-5 18 0,7-19 0,0 18 0,3-16 0,14 20 0,-5-20 0,16 12 0,-22-14 0,33 2 0,-24-7 0,37-1 0,-34-4 0,29 0 0,-37-4 0,29-9 0,-32 7 0,10-14 0,-13 14 0,-4-6 0,0 3 0,0 0 0,0 1 0,-4 3 0,3-3 0,-11 7 0,6-7 0,-14 3 0,9 1 0,-17-4 0,17 7 0,-29-7 0,26 7 0,-33-3 0,29 4 0,-46-4 0,39 3-135,-20-2 1,37 3-1,4 0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28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24575,'8'0'0,"-1"0"0,0 0 0,1 0 0,3 0 0,7 0 0,-5 0 0,14 0 0,-14 0 0,22 0 0,-20 0 0,25 0 0,-28 0 0,28 0 0,-28 0 0,46 3 0,-39 1 0,54 0 0,-52-1 0,14-3 0,-29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02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 5176 24575,'0'-9'0,"0"0"0,0 1 0,0-1 0,0 0 0,0 0 0,0 1 0,0-1 0,0-4 0,-4 0 0,3-1 0,-7-41 0,7 36 0,-4-32 0,-1-2 0,4 27-2262,-8-37 1,-6-24 0,4 14 2261,5 6 0,-10-22 0,-5-24 0,6 24 0,9 25 0,-5-2 0,-4-13 0,3 17 0,5 16 0,-4-28 0,0 0 0,7 33 0,-2-19 0,2 1 0,4 25 0,-1-26 0,0 3 0,2 29 0,0-53 0,0-3 0,0 44 0,-1-26 0,-2-20 0,1 16 0,1 15 0,-5-20 0,-2-19 0,1 19 0,4 20 0,-5-44 0,1 4 6784,7 62-6784,0-29 0,0 0 0,0 34 0,3-29 0,2-2 0,2 18 0,5-29 0,-1 1 0,-2 30 0,4-25 0,-3 0 0,-7 29 0,2-35 0,-1-1 0,-4 26 0,0-41 0,0 3 0,0 46 0,0-36 0,0 2 0,0 41 0,0-22 0,0 0 0,0 25 0,0-69 0,0 73 0,8-59 0,-2 65 0,10-61 0,-10 59 0,6-55 0,-11 58 0,6-31 0,-6 35 0,3-12 0,-4 14 0,0-3 0,0 5 0,4-5 0,-3 3 0,7-14 0,-7 12 0,3-23 0,0 26 0,-3-18 0,6 25 0,-6-10 0,3 7 0,-4-4 0,0 1 0,0-1 0,0 0 0,0-3 0,0 2 0,8-26 0,-2 22 0,2-46 0,0 45 0,-3-37 0,0 40 0,-1-12 0,-4 11 0,0-1 0,0 1 0,0 0 0,0 4 0,0 1 0,0-1 0,0 0 0,0-3 0,0 2 0,0-3 0,0 5 0,0-1 0,0 0 0,-4 0 0,-1 1 0,0-1 0,-3 4 0,4 1 0,-5 4 0,0 0 0,-3 0 0,-2 4 0,4 1 0,-36 15 0,28-8 0,-32 8 0,-4 2 0,22-5 0,-33 6 0,0-1 0,37-6 0,-66 18 0,80-23 0,-38 25 0,39-27 0,-15 10 0,7 1 0,10-12 0,-10 17 0,20-20 0,2-5 0,8-1 0,4-3 0,-8 4 0,3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0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24575,'8'0'0,"1"4"0,0-3 0,-4 7 0,2-7 0,2 11 0,5-10 0,27 29 0,-22-22 0,44 31 0,-48-24 0,60 28 0,-53-22 0,22 6 0,0-3 0,-22-12 0,61 30 0,-62-38 0,27 22 0,-34-25 0,-1 6 0,-1-8 0,-2 0 0,2 0 0,-3 0 0,-4 0 0,-1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04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24575,'4'-4'0,"4"3"0,-3-3 0,4 4 0,-4-4 0,2 4 0,2-8 0,1 7 0,18-11 0,-16 10 0,44-17 0,-36 16 0,29-9 0,-35 12 0,7 0 0,-12 0 0,4 4 0,-8 1 0,2 0 0,-2 18 0,4-14 0,4 38 0,0 3 0,-3-9 0,-2 26 0,-8-53 0,0 18 0,0-23 0,0 0 0,0-1 0,0 1 0,0 4 0,-4 0 0,3 5 0,-11 3 0,3-3 0,-13 19 0,8-23 0,-3 25 0,8-35 0,1 19 0,-1-21 0,0 9 0,4-6 0,-6 0 0,9-5 0,-6-5 0,8-3 0,4-5 0,-3 7 0,3-2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0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24575,'9'12'0,"0"-6"0,-5 11 0,0-8 0,-4-1 0,0 9 0,0-6 0,12 48 0,-9-40 0,20 75 0,-16-71-1143,9 34 1143,-11-44 0,3 4 0,-3-8 0,0 4 0,6 4 0,-9-7 0,6 7 0,4 11 0,-9-15 1143,12 27-1143,-10-32 0,4 15 0,-4-17 0,-2 7 0,1-8 0,-3-2 0,3-3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04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24575,'8'-3'0,"-3"-2"0,3 0 0,-3-3 0,0 3 0,6 0 0,-5 2 0,14-1 0,-9-1 0,33-8 0,-29 7 0,41-9 0,-43 9 0,19-3 0,-22 5 0,2 4 0,-7 0 0,-1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0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24575,'8'0'0,"1"0"0,0 0 0,0 0 0,-1 0 0,1 0 0,0 0 0,3 0 0,-2 0 0,3 0 0,-8-4 0,2 3 0,-2-3 0,4 4 0,-4 0 0,-1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09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24575,'0'14'0,"0"-2"0,0-3 0,0 0 0,0 0 0,8 7 0,-6-5 0,25 21 0,-18-20 0,34 24 0,-29-28 0,33 19 0,-33-24 0,33 9 0,-33-12 0,30 0 0,-32 0 0,28-20 0,-27 15 0,19-33 0,-26 29 0,14-23 0,-18 21 0,13-13 0,-13 13 0,6-17 0,-8 17 0,-4-21 0,-1 24 0,-15-23 0,8 27 0,-24-19 0,24 21 0,-28-6 0,27 8 0,-34 0 0,28 4 0,-29 5 0,31-4 0,-11 11 0,19-10 0,0 6 0,5-3 0,4 0 0,0 3 0,0-6 0,0 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10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24575,'4'13'0,"-3"-3"0,3 2 0,-4 1 0,4 0 0,9 32 0,-3-25 0,11 51 0,-12-54 0,8 50 0,-11-52 0,9 33 0,-13-37 0,6 18 0,-8-19 0,0 7 0,0-12 0,0-2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11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0 24575,'4'5'0,"0"7"0,5-2 0,-4 7 0,-1-3 0,4 18 0,-6-19 0,5 58 0,-7-48 0,0 57 0,0-61 0,0 37 0,0-43 0,-7 11 0,-7-4 0,-1-16 0,-17 19 0,16-21 0,-36 6 0,32-8 0,-51-4 0,54-1 0,-46-12 0,49 7 0,-37-26 0,36 22 0,-13-14 0,24 19 0,4 1 0,4 3 0,1-3 0,0 3 0,14-3 0,-11-1 0,32-4 0,-23 3 0,53-8 0,-44 12 0,30-3 0,2 1 0,-16 6 0,22-6 0,-2 0 0,-28 6 0,53-9 0,-72 10 0,17-7 0,-28 3 0,-4 0 0,0 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1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24575,'5'17'0,"-1"-3"0,-4-2 0,0-3 0,0 0 0,0-1 0,0 5 0,0-3 0,0 2 0,0 13 0,4-13 0,1 28 0,-1-24 0,4 25 0,-7-24 0,7 15 0,-7-22 0,3 7 0,0-12 0,0-1 0,5-4 0,0 0 0,-4-4 0,6 3 0,-5-7 0,3 7 0,-5-3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2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24575,'15'0'0,"0"0"0,0 0 0,-4 0 0,0 0 0,10 3 0,-11-2 0,21 2 0,-21-3 0,17 0 0,-17 0 0,20 0 0,-19 0 0,23 0 0,-20 0 0,34-3 0,-31-1 0,47 0 0,-53 0 0,22 4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11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24575,'0'9'0,"0"3"0,0-2 0,0 3 0,0-5 0,4 5 0,-3-3 0,3 18 0,-4-15 0,0 22 0,0-23 0,-4 20 0,3-20 0,-3 20 0,4-21 0,0 14 0,0-16 0,-4 8 0,-1-11 0,-19 13 0,15-12 0,-10 5 0,19-8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1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24575,'13'-5'0,"0"1"0,-1 1 0,-2 2 0,-1-7 0,10 7 0,-11-3 0,12 4 0,20-4 0,-20-1 0,52 0 0,-47 1 0,31 4 0,-40 0 0,9 0 0,-21 4 0,4-3 0,-7 7 0,7-3 0,-7 4 0,3 7 0,-4-5 0,0 17 0,0-16 0,0 27 0,0-25 0,-4 33 0,-5-37 0,-1 37 0,2-38 0,4 20 0,8-25 0,1 0 0,7-4 0,2 0 0,7 0 0,-6-4 0,20-20 0,-21 11 0,18-23 0,-26 29 0,2-5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12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18 24575,'9'0'0,"0"0"0,-1 0 0,1 0 0,0 0 0,15 0 0,-7 0 0,23 0 0,-23 0 0,7 0 0,-3 0 0,-10 0 0,10 0 0,-13 0 0,1 0 0,0 0 0,-1 0 0,1 0 0,0 0 0,-4-4 0,-1-1 0,-8 0 0,-1 1 0,-4 4 0,-11 0 0,8 0 0,-24 0 0,24 0 0,-28 0 0,27 4 0,-15-3 0,3 7 0,8-7 0,-30 14 0,32-8 0,-21 6 0,27-9 0,-4 0 0,4 0 0,1 1 0,-1 3 0,-19 12 0,14-7 0,-25 23 0,27-24 0,-5 20 0,10-21 0,6 21 0,-3-20 0,4 16 0,0-17 0,0 17 0,0-17 0,15 14 0,-7-16 0,32 12 0,-23-15 0,36 6 0,-35-12 0,41 0 0,-43 0 0,43 0 0,-44 0 0,36 0 0,-41-4 0,28 3 0,-30-6 0,9 2 0,-10 0 0,-6-3 0,3 3 0,-4 0 0,0 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1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24575,'5'-4'0,"2"3"0,-2-3 0,4 4 0,0 0 0,3 0 0,-2-4 0,22 3 0,-14-3 0,61 0 0,-40 3 0,24-2 0,0-1 0,-25 3 0,19-1 0,-3 0 0,-36 2 0,65-4 0,-66-1 0,50-4 0,-52 1 0,24-5 0,-28 7 0,5-2 0,-11 8 0,-1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13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24575,'0'9'0,"0"0"0,0 0 0,0-1 0,0 5 0,0 4 0,0 2 0,0 2 0,0 20 0,0-18 0,0 45 0,0-47 0,0 45 0,0-46 0,8 24 0,-6-29 0,6 2 0,0-5 0,-6-2 0,9 2 0,-6-7 0,0 3 0,3-3 0,-3 0 0,7 18 0,-6-18 0,2 14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1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1 24575,'-9'0'0,"1"0"0,-1 0 0,0 0 0,4 4 0,-10 0 0,12 5 0,-24 12 0,23-10 0,-35 44 0,29-33 0,-13 27 0,-1 2 0,10-20 0,-13 44 0,1 2 0,15-39 0,-8 49 0,4 0 0,13-51 0,6 31 0,2-3 0,2-37 0,43 57 0,-30-64 0,39 28 0,-39-38 0,28 3 0,-32-9 0,27-4 0,-32 0 0,36-4 0,-30 3 0,31-3 0,-37 4 0,8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4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24575,'0'-9'0,"0"0"0,4 0 0,1 5 0,8-8 0,-4 10 0,4-6 0,25-3 0,-26 4 0,59-14 0,-54 16 0,63-11 0,-55 14 0,39-6 0,-46 8 0,14 0 0,-23 0 0,4 8 0,-8-2 0,7 14 0,-11-9 0,15 17 0,-14-16 0,6 20 0,-8-17 0,-4 22 0,3-20 0,-22 34 0,18-35 0,-22 43 0,25-41 0,-6 31 0,8-33 0,8 16 0,-3-25 0,16 12 0,-11-17 0,7 10 0,-12-11 0,-1 3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1 218 24575,'9'0'0,"-1"-3"0,1 2 0,0-3 0,0 0 0,-1 3 0,5-3 0,25-4 0,-14 6 0,49-13 0,-51 13 0,76-14 0,-72 14 0,33-5 0,2-1 0,-31 6 0,27-8 0,-2 1 0,-30 6 0,65-32 0,-69 29 0,39-41 0,-47 42 0,6-19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5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24575,'9'0'0,"0"0"0,-1 0 0,1 0 0,4 0 0,20 4 0,-15-3 0,49 18 0,-53-11 0,48 28 0,-52-28 0,18 19 0,-24-21 0,0 15 0,-4-11 0,0 11 0,-4-15 0,4 5 0,-4-6 0,-4 0 0,2-1 0,-7 0 0,9 0 0,-31 9 0,23-3 0,-51 18 0,47-19 0,-35 29 0,38-29 0,-11 15 0,12 1 0,6-13 0,-2 32 0,16-19 0,-6 6 0,21-7 0,-15-14 0,32 7 0,-27-12 0,35 7 0,-35-11 0,46 3 0,-38-4 0,39 0 0,-43 0 0,35-16 0,-42 5 0,37-30 0,-42 24 0,18-15 0,-22 26 0,3-2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24575,'5'8'0,"-1"-2"0,-4 7 0,0-5 0,0 1 0,0 15 0,0-7 0,0 56 0,0-48 0,0 74 0,0-79 0,0 58 0,0-62 0,4 35 0,-3-38 0,6 11 0,-6-27 0,3 1 0,-4-10 0,0 3 0,0 0 0,0 4 0,0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2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24575,'23'5'0,"-9"-4"0,8 7 0,-14-7 0,6 2 0,-3-3 0,12 0 0,-6 0 0,3 0 0,-6 0 0,-3 0 0,44 0 0,-34 0 0,76 0 0,-75 0 0,65-3 0,-68 2 0,45-2 0,-51 3 0,27 0 0,-30 0 0,18 7 0,-19-2 0,22 12 0,-20-8 0,29 8 0,-28-12 0,16 5 0,6-2 0,-4 3 0,5-3 0,-15-1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24575,'4'-5'0,"1"1"0,0 0 0,2 3 0,-2-6 0,8 6 0,-7-7 0,17 3 0,-15 0 0,28 1 0,-24 4 0,13 0 0,-13 0 0,2 0 0,-1 0 0,0 0 0,0 0 0,0 0 0,1 0 0,18 0 0,-19 0 0,23 0 0,-29 4 0,5 5 0,-12-3 0,0 2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162 135 24575,'0'9'0,"0"0"0,0 4 0,0-4 0,0 4 0,4 7 0,-3-8 0,2 31 0,-3-24 0,-3 26 0,2-26 0,-7 14 0,7-18 0,-15-2 0,13-14 0,-12-4 0,14-3 0,-7 4 0,7-5 0,-3 0 0,-11-31 0,7 20 0,-18-65 0,12 57 0,-5-53 0,9 62 0,-2-21 0,11 30 0,-3-2 0,12 7 0,2 1 0,11 0 0,-2-1 0,-2 1 0,27-4 0,-28 7 0,55-3 0,-54 4 0,38 8 0,-46-3 0,26 16 0,-28-14 0,25 20 0,-24-19 0,11 12 0,-18-11 0,7 11 0,-7-8 0,3 20 0,-4-21 0,0 25 0,0-23 0,0 11 0,-4-19 0,-5 3 0,4-3 0,-30 7 0,20-2 0,-61 6 0,53-10 0,-67 14 0,75-14 0,-35 7 0,36-5 0,8-7 0,-1 3 0,19-4 0,2 0 0,3 0 0,1 0 0,30 0 0,-26 0 0,56 0 0,-60 0 0,49 0 0,-53 0 0,26 0 0,-29 0 0,5 0 0,-7 0 0,-4 0 0,-1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7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24575,'8'0'0,"1"0"0,0 0 0,-1 0 0,1 0 0,0 0 0,7 0 0,-1 0 0,2 0 0,27 0 0,-27 0 0,61-4 0,-56 3 0,62-11 0,-63 10 0,34-9 0,-47 10 0,8-3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24575,'0'12'0,"0"-2"0,0 3 0,0-5 0,0 1 0,-4 0 0,-1 3 0,-4 2 0,-15 31 0,11-25 0,-7 20 0,8-8 0,10-14 0,-6 19 0,8-23 0,0 2 0,0-6 0,0 2 0,0 1 0,0-3 0,0-9 0,0-7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7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24575,'14'0'0,"-1"0"0,-9 4 0,8 1 0,-10 3 0,10 1 0,4 8 0,-8-3 0,31 23 0,-30-19 0,43 29 0,-38-33 0,42 29 0,-46-30 0,25 11 0,-33-15 0,6 4 0,-8-4 0,0 0 0,0-5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24575,'8'0'0,"1"0"0,0 0 0,-1-4 0,5 3 0,1-3 0,-1 0 0,31-12 0,-28 8 0,31-10 0,2 1 0,-22 13 0,25-11 0,0-1 0,-30 9-925,30-6 925,-43 6 0,4 6 0,0-3 0,-4 4 0,8 0 0,-4-4 0,1 3 0,30-3 0,-24 4 925,48 0-925,-49 0 0,17 0 0,-31 0 0,-1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2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24575,'5'3'0,"-1"6"0,-4 5 0,0-1 0,4 0 0,-3 0 0,2-4 0,1 27 0,-3-17 0,7 37 0,-7-34 0,11 27 0,-10-33 0,5 20 0,-7-24 0,4 12 0,1-18 0,4 1 0,0-10 0,-1-2 0,1-4 0,-4 4 0,-1 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24575,'0'13'0,"0"0"0,0 5 0,0-1 0,0-3 0,0 2 0,0-2 0,4 31 0,1-25 0,7 43 0,-6-48 0,14 36 0,-18-34 0,14 16 0,-15-19 0,3 10 0,-4-12 0,0 8 0,4-15 0,1-1 0,-1-4 0,0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24575,'9'0'0,"-4"4"0,-1 0 0,-4 5 0,0 0 0,0 3 0,3-2 0,-2 3 0,7 3 0,-3-5 0,0 9 0,3 17 0,-7-17 0,14 50 0,-8-56 0,13 44 0,-10-49 0,-1 15 0,-5-23 0,-4-2 0,0-8 0,7-3 0,-5 6 0,6-2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24575,'0'-9'0,"0"1"0,4-5 0,0 7 0,5-2 0,0 1 0,0 5 0,3-10 0,-2 11 0,10-3 0,-9 4 0,13 0 0,-13 0 0,13 4 0,-17 1 0,16 4 0,-20-1 0,17 1 0,-18 0 0,9 0 0,-6-1 0,0 1 0,3 0 0,-7 0 0,6 15 0,-6-8 0,3 33 0,-4-27 0,0 11 0,-11 3 0,0-18-421,-7 15 421,10-20 0,0-4 0,3-1 0,-8 5 0,0-3 0,3 2 0,-5 9 0,13-10 421,-6 18-421,4-15 0,-1 0 0,0-3 0,-6-2 0,5-3 0,-11 9 0,12-13 0,-3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24575,'11'0'0,"-3"0"0,3 0 0,-4 0 0,0 0 0,1 0 0,-1 0 0,4 0 0,-3 0 0,16 0 0,-13 0 0,23 0 0,-24 0 0,34-3 0,-27 2 0,40-2 0,-39 3 0,39 0 0,-41 0 0,35 0 0,-35 0 0,31 0 0,-35 0 0,45 0 0,-42-3 0,26 2 0,-30-2 0,1 3 0,-2 0 0,1 0 0,-3 0 0,20 0 0,-17 0 0,23 0 0,-24 0 0,17 0 0,-17 0 0,24 0 0,-23 0 0,43 0 0,-39 0 0,52 3 0,-52-2 0,55 5 0,-51-5-628,25 2 1,-35-3-1,-3 0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2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24575,'0'7'0,"0"1"0,0-1 0,0 1 0,0-1 0,0 0 0,0 4 0,0 1 0,0 19 0,3-15 0,-2 27 0,2-28 0,1 17 0,-4-20 0,7 9 0,-6-12 0,2 11 0,-3-14 0,0 4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24575,'13'0'0,"1"0"0,-1 0 0,0-3 0,-5 2 0,5-3 0,-7 0 0,13-1 0,-12 0 0,17-7 0,-13 11 0,9-15 0,-14 10 0,10-14 0,-14 13 0,5-5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24575,'0'12'0,"3"2"0,-2 3 0,3 1 0,-4-1 0,0-3 0,0 16 0,0-13 0,0 13 0,0 44 0,0-34-3392,0 39 0,0 2 3392,0-24-2269,0 33 1,0-3 2268,0-42-1095,0 22 1,0-3 1094,0-37-790,8 51 790,-6-60 3061,10 26-3061,-8-37 1144,5 21 1,-4-25-1,-1 8 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24575,'9'0'0,"0"-4"0,0-1 0,-1 0 0,1-3 0,0 7 0,0-3 0,23 1 0,-18 2 0,53-7 0,-38 7 0,53-7 0,-53 7-787,18-3 787,-37 4 0,6 0 0,-2 0 0,0 0 0,2 0 0,-6-4 0,2 3 0,1-2 787,-11 3-787,1 0 0,-12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24575,'-8'10'0,"3"1"0,1-6 0,4 8 0,0 0 0,-4-3 0,-1 17 0,0-18 0,-6 38 0,9-32 0,-6 40 0,8-40 0,0 40 0,0-36 0,4 25 0,1-28 0,15 12 0,-12-17 0,23 5 0,-23-11 0,20 3 0,-17-7 0,13 2 0,-14-3 0,11 0 0,-11 0 0,2 0 0,-3 0 0,0 0 0,-1 0 0,1 0 0,0 0 0,0 0 0,-1-3 0,1 2 0,0-7 0,-4 7 0,-2-3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2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24575,'9'0'0,"0"0"0,-4-4 0,2 3 0,-2-3 0,4 4 0,0 0 0,19-4 0,-15 3 0,15-3 0,-19 4 0,0 0 0,0 0 0,-1 0 0,5 0 0,-3 0 0,2 0 0,16 0 0,-10 0 0,27 0 0,-29 0 0,8 4 0,-19 1 0,-1 4 0,-4-4 0,0-2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2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24575,'9'0'0,"0"0"0,-1 0 0,1 0 0,0 0 0,3 0 0,2 0 0,38-4 0,-29-1 0,59-4 0,-60 4 0,57-3 0,-58 8 0,62-4 0,-65 4 0,53 0 0,-56 0 0,28 4 0,-35-4 0,8 4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44 24575,'-5'-4'0,"-3"3"0,4-7 0,-5 7 0,0-3 0,0 4 0,1 0 0,-1 0 0,4 4 0,-7 1 0,11 4 0,-27 7 0,24-5 0,-31 21 0,31-15 0,-16 16 0,19-19 0,-3 14 0,4-16 0,8 16 0,-6-17 0,21 9 0,-15-14 0,32 5 0,-26-10 0,37 3 0,-36-4 0,32-4 0,-38 0 0,26-21 0,-31 13 0,15-28 0,-14 27 0,0-26 0,-1 26 0,-1-19 0,2 21 0,0-13 0,-1 13 0,-4-13 0,0 13 0,0-5 0,-4 11 0,-1 1 0,0 8 0,-2-3 0,6 7 0,-3-3 0,4 0 0,0-2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5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24575,'0'9'0,"0"0"0,0 3 0,0-2 0,0 3 0,0 3 0,0-1 0,0 22 0,0-20 0,0 11 0,-8-4 0,6-7 0,-6 12 0,8-15 0,0-2 0,0-3 0,0 0 0,0-1 0,0 1 0,-3-4 0,2-9 0,-3-2 0,4-10 0,0 10 0,0-2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24575,'5'4'0,"-1"1"0,-1 0 0,-2 6 0,7-9 0,-7 22 0,3-17 0,8 29 0,-9-23 0,16 19 0,-17-21 0,10 9 0,-11-10 0,6-2 0,-6 0 0,3-3 0,-4 8 0,0 0 0,0 1 0,0-2 0,0 1 0,0 12 0,0-5 0,-4 13 0,3-18 0,-3 2 0,4-13 0,0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6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24575,'9'0'0,"0"0"0,-1-4 0,1 3 0,0-3 0,3 4 0,2-4 0,27 0 0,-18-1 0,28-2 0,2 0 0,-19 5 0,43-6 0,2 1 0,-43 5 0,35-1 0,-2 0 0,-44 3 0,67 0 0,-75 0 0,30 0 0,-40 0 0,5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0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24575,'0'8'0,"0"2"0,0-2 0,0 3 0,0-3 0,-3-4 0,2 6 0,-2-5 0,3 5 0,-3 11 0,2-7 0,-3 24 0,4-20 0,0 7 0,0-5 0,-3 0 0,2 3 0,-2 12 0,3-20 0,-3 35 0,2-32 0,-2 39 0,3-40 0,0 40 0,0-43 0,0 33 0,0-40 0,0 10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7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24575,'0'9'0,"0"0"0,0-1 0,0 1 0,0 0 0,0 0 0,0-1 0,4 17 0,-4-13 0,20 24 0,-12-28 0,28 23 0,-20-23 0,25 16 0,-25-18 0,9 1 0,-13-7 0,-2 0 0,6 0 0,-2 0 0,-1 0 0,0 0 0,0 0 0,-4 0 0,4 0 0,3 0 0,-5 0 0,10-15 0,-12 7 0,0-12 0,-5 11 0,-4-11 0,0 8 0,0-16 0,0 17 0,-16-25 0,9 23 0,-33-31 0,26 35 0,-33-22 0,33 28 0,-18-8 0,22 11 0,-2 0 0,3 0 0,4 0 0,1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3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24575,'12'0'0,"-6"4"0,2 1 0,-4 0 0,1 7 0,3-10 0,32 32 0,-23-23 0,53 56 0,-49-46 0,16 23 0,1 1 0,-13-17 0,7 22 0,-4 0 0,-15-22 0,3 29 0,-3 3 0,-11-20 0,5 22 0,0 0 0,-6-23 0,1 19 0,0-2 0,-2-27 0,-3 27 0,-2 0 0,-1-26 0,-7 26 0,-2 0 0,6-31 0,-25 67 0,26-75 0,-20 38 0,17-42 0,-5 7 0,11-16 0,1-4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58.0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27 24575,'4'-5'0,"0"1"0,5 4 0,0 0 0,0 0 0,-1 0 0,1 0 0,0 0 0,3 0 0,-2-4 0,34-1 0,-28 0 0,47 2 0,-52 3 0,16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58.2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53 24575,'8'0'0,"1"-4"0,0 3 0,-4-7 0,2 7 0,6-3 0,-6 0 0,28-1 0,-26 1 0,35-4 0,-31 7 0,26-7 0,-26 7 0,27-3 0,-28 4 0,13 0 0,-20 0 0,-2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58.4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35 24575,'13'0'0,"-8"-3"0,7 2 0,-7-3 0,4 4 0,-1 0 0,5 0 0,-3-4 0,14-1 0,-9-4 0,18 4 0,-13 2 0,17 3 0,-21 0 0,32 0 0,-34 0 0,18 0 0,-23 0 0,4 0 0,0 0 0,8 0 0,-6 0 0,1 0 0,17 0 0,-23 0 0,17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58.6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44 24575,'28'0'0,"-3"0"0,-12 0 0,0-3 0,-4 2 0,-1-3 0,21 0 0,-16 3 0,50-11 0,-45 10 0,56-9 0,-53 10 0,23-3 0,-34 4 0,-2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58.8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44 24575,'9'0'0,"0"0"0,0 0 0,-1 0 0,1 0 0,0 0 0,23-8 0,-18 6 0,46-5 0,-45 7 0,52-8 0,-51 6 0,48-6 0,-50 8 0,41-4 0,-40 3 0,25-3 0,-34 4 0,6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8:59.0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27 24575,'9'0'0,"4"0"0,-4-4 0,4 3 0,0-3 0,20 4 0,-11 0 0,38-8 0,-37 6 0,57-5 0,-53 7 0,64 0 0,-55 0 0,46 0 0,-49 4 0,27 4 0,-46-2 0,9 2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9:00.8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24575,'9'0'0,"0"0"0,-1 0 0,1 4 0,0 1 0,4 3 0,-8 1 0,7-4 0,5 7 0,-6-11 0,10 11 0,3-3 0,-12 1 0,17 2 0,-20-7 0,4-1 0,-4-4 0,-1 4 0,1 1 0,0-1 0,-1 0 0,24 12 0,-17-12 0,33 23 0,-40-20 0,23 9 0,-28-7 0,13-4 0,-11 3 0,3-4 0,1 5 0,0-4 0,-4 3 0,2-7 0,-6 6 0,7-6 0,-3 3 0,0 0 0,3-3 0,0 7 0,2-7 0,3 7 0,-1-7 0,-2 6 0,3-2 0,-12 0 0,1 3 0,-5-3 0,3 3 0,-4-3 0,3 3 0,-7-7 0,-9 22 0,10-14 0,-40 42 0,32-35 0,-25 18 0,-2 1 0,19-18 0,-16 15 0,2 0 0,18-17 0,-22 33 0,31-36 0,-6 12 0,15-15 0,-7 0 0,4-4 0,-5 2 0,0-6 0,-3 3 0,2-4 0,-3 4 0,8-3 0,1 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9:4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249 501 24575,'0'-8'0,"0"-1"0,0 0 0,0 0 0,0-3 0,-4-2 0,3-3 0,-6-1 0,2 1 0,0 3 0,-7-18 0,6 19 0,-18-39 0,13 38 0,-29-49 0,26 46 0,-14-26 0,-1-2 0,13 21-315,-22-34 0,34 49 0,0 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24575,'0'8'0,"-3"-1"0,2 4 0,-2 0 0,-4 1 0,5-1 0,-4-4 0,-4 17 0,7-12 0,-7 31 0,10-30 0,0 34 0,0-35 0,0 32 0,0-33 0,0 27 0,0-28 0,0 21 0,0-21 0,0 23 0,0-18 0,-3 27 0,-1-28 0,0 10 0,1-20 0,3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9:47.7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184 542 24575,'-4'-14'0,"3"1"0,-7 9 0,7-4 0,-3 3 0,4-4 0,0 0 0,0-7 0,0 1 0,-4-6 0,-1 8 0,1-20 0,0 20 0,-4-35 0,6 35 0,-17-42 0,12 39 0,-21-51 0,16 47 0,-20-48 0,20 48 0,-8-23 0,15 36 0,1-5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9:48.1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254 429 24575,'-4'-13'0,"3"3"0,-3-2 0,4 3 0,-4 4 0,3-3 0,-2 3 0,-1-3 0,3-1 0,-3-4 0,0 8 0,3-7 0,-7 3 0,7 0 0,-10-12 0,9 10 0,-14-13 0,14 14 0,-13-19 0,13 18 0,-22-25 0,21 19 0,-32-23 0,30 23 0,-34-23 0,30 32 0,-23-19 0,26 25 0,-6-6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9:48.6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402 699 24575,'-4'-10'0,"0"-2"0,-1 7 0,1-3 0,-8-5 0,9-1 0,-8 1 0,-5-19 0,8 14 0,-12-11 0,15 17 0,1 3 0,0 0 0,0 1 0,-1-1 0,-3 0 0,3-4 0,0 4 0,-14-27 0,11 17 0,-24-37 0,24 38 0,-11-14 0,14 23 0,-4 0 0,5 1 0,0-1 0,0 0 0,-1-4 0,-4 4 0,-7-27 0,5 21 0,-17-36 0,20 37 0,-15-22 0,17 30 0,-7-14 0,9 14 0,-8-6 0,10 3 0,-6 0 0,4 5 0,0-4 0,-1 3 0,1 0 0,4 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9:49.4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24575,'0'9'0,"0"0"0,3-1 0,-2 1 0,7 0 0,-7 15 0,3-11 0,4 42 0,-6-39 0,13 59 0,-9-57 0,11 52 0,-12-54 0,11 31 0,-14-35 0,6 16 0,-8-17 0,3 9 0,2-14 0,0 10 0,-1-15 0,-4 7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5:29:49.9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24575,'9'0'0,"-1"0"0,1 0 0,0 0 0,0 0 0,-1 0 0,1 0 0,0 0 0,15 8 0,-11-6 0,26 21 0,-22-19 0,20 19 0,-22-17 0,25 15 0,-26-15 0,29 22 0,-26-25 0,24 21 0,-29-18 0,23 6 0,-31-3 0,31 0 0,-26-5 0,23 4 0,-22-7 0,7 3 0,-12-4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0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24575,'0'15'0,"0"-3"0,0-1 0,0-1 0,0 2 0,0 3 0,0 0 0,0 9 0,0-6 0,3 39 0,-2-34 0,6 32 0,2 2 0,-2-27 0,5 38 0,-1-2 0,-5-37 0,7 64 0,-12-75 0,3 12 0,-4-26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24575,'7'0'0,"1"0"0,-1 0 0,4 0 0,-3 0 0,13 0 0,-12 0 0,9 0 0,-11-3 0,1 2 0,-1-2 0,1 3 0,-1 0 0,0 0 0,4 0 0,24 0 0,-15 0 0,45 0 0,-44-3 0,44-2 0,-51 1 0,15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09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 24575,'-3'7'0,"2"1"0,-2-1 0,3 1 0,0-1 0,-4 1 0,3 6 0,-2-5 0,3 11 0,3-14 0,5 4 0,-3-13 0,5 2 0,-9-6 0,2 3 0,0 0 0,1-6 0,0 5 0,0-6 0,-4 4 0,3-7 0,-2 5 0,2-8 0,-3 8 0,-3 2 0,-1 4 0,-4 3 0,4 3 0,-2-2 0,5 5 0,-3-2 0,4 7 0,0-3 0,0 3 0,0-3 0,0-1 0,4-3 0,0-1 0,0-6 0,-1-1 0,-3-3 0,0 2 0,0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24575,'0'7'0,"0"1"0,0-1 0,-3 1 0,2-1 0,-2 1 0,3-1 0,0 0 0,-4 4 0,0-3 0,0 3 0,1 16 0,-1-18 0,0 51 0,-3-44 0,-1 72 0,4-62 0,1 73 0,3-74 0,1 26 0,1 0 0,2-25 0,10 24 0,3-1 0,-4-25 0,41 50 0,-41-56 0,47 39 0,-42-48 0,40 31 0,-42-37 0,31 24 0,-35-24 0,25 17 0,-27-18 0,14 7 0,-18-4 0,7-1 0,-9-1 0,7-3 0,-3 0 0,3 0 0,-7-3 0,-1-1 0,1-4 0,-4 1 0,4-1 0,-4 4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1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24575,'4'-4'0,"-4"-2"0,7 5 0,-6-6 0,5 6 0,-1-2 0,2 3 0,4-3 0,-3 2 0,16-6 0,-10 7 0,21-4 0,-18 4 0,14 0 0,-14 0 0,17 10 0,-19-4 0,9 5 0,-20-5 0,3-2 0,-3 1 0,3 1 0,-2-2 0,1 0 0,8 16 0,-7-12 0,6 25 0,-13-22 0,0 16 0,0-18 0,-3 15 0,2-14 0,-16 18 0,11-19 0,-18 22 0,18-20 0,-10 13 0,14-16 0,-11 9 0,11-8 0,-4 12 0,2-15 0,3 10 0,-2-11 0,3 6 0,3-7 0,2-1 0,2-3 0,14 0 0,-7 0 0,27 0 0,-25 0 0,17 0 0,-20 0 0,2 0 0,-1 0 0,-6 0 0,6 0 0,-3 0 0,1 0 0,28 0 0,-25 0 0,42-3 0,-44 2 0,14-2 0,-23 3 0,-1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1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24575,'4'3'0,"0"1"0,-4 4 0,0-1 0,0 4 0,0 0 0,0 1 0,-4 8 0,4-10 0,-7 18 0,6-19 0,-9 19 0,9-18 0,-9 13 0,6-13 0,-10 10 0,8-11 0,-11 12 0,19-15 0,-8 4 0,10-10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24575,'4'-4'0,"3"3"0,-3-5 0,3 5 0,1-6 0,-1 7 0,1-4 0,-4 1 0,2 2 0,-2-2 0,7 3 0,-3 0 0,13 0 0,-8 0 0,15 0 0,-11 0 0,11 0 0,-18 3 0,6-2 0,-12 2 0,4 1 0,-1 0 0,-3 3 0,3 1 0,-3 9 0,4-7 0,-1 20 0,-3-16 0,6 21 0,-5-18 0,6 11 0,-7-15 0,-1 7 0,-3-11 0,-3 12 0,-1-12 0,-24 22 0,16-16 0,-32 29 0,33-32 0,-20 25 0,22-31 0,-2 12 0,5-8 0,5-1 0,-6 1 0,10-6 0,-2 0 0,6-4 0,1 0 0,-1 0 0,14 0 0,-11 0 0,37 0 0,-33-4 0,43 4 0,-43-4 0,42 4 0,-38 0 0,43 0 0,-41 0 0,25 0 0,-35 0 0,3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2:23:5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24575,'8'0'0,"-1"0"0,0 0 0,1 0 0,-1 0 0,1 0 0,-1 0 0,10 0 0,-7 0 0,24 0 0,-19 0 0,39 0 0,-35 0 0,57 0 0,-58 0 0,29 0 0,-2 0 0,-25 0 0,69 0 0,-65 0 0,61 0 0,-63 0 0,59 0 0,-31 0 0,5 0 0,-2 0 0,-41 0 0,25 0 0,-26 0 0,22 0 0,-25 0 0,8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24575,'7'-4'0,"1"1"0,-1 3 0,1 0 0,-1 0 0,4 0 0,-3 0 0,23 16 0,-19-12 0,32 29 0,-33-22 0,36 34 0,-34-29 0,31 34 0,-33-37 0,19 44 0,-23-42 0,13 55 0,-19-55 0,13 59 0,-13-58 0,6 57 0,-7-57 0,3 47 0,-2-46 0,2 27 0,-3-26 0,0 19 0,0-22 0,-3 26 0,2-30 0,-2 13 0,3-16 0,0-1 0,-3 1 0,-5 2 0,0-5 0,1 2 0,3-7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4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1 320 24575,'7'-3'0,"1"-1"0,-1-4 0,1 1 0,-1-1 0,0-2 0,4-2 0,-3 0 0,23-15 0,-19 16 0,32-30 0,-32 33 0,25-28 0,-27 28 0,18-19 0,-19 21 0,5-10 0,-7 14 0,-3-11 0,0 8 0,2-12 0,-4 8 0,4-9 0,-6 13 0,0-1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4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0 304 24575,'8'-3'0,"-4"-1"0,2 0 0,-1-3 0,2 3 0,0-7 0,1 6 0,6-14 0,-5 12 0,15-23 0,-14 22 0,7-12 0,-9 16 0,-1-3 0,0-1 0,1 1 0,12-14 0,-9 14 0,20-23 0,-25 20 0,24-14 0,-26 11 0,19-1 0,-21 7 0,8-1 0,-6 4 0,0-6 0,-1 9 0,-3-6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4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1 475 24575,'7'-4'0,"0"-2"0,-2 2 0,1-1 0,-5-4 0,12 0 0,-7 1 0,18-22 0,-17 21 0,12-18 0,-4 10 0,-2 4 0,28-25 0,-28 22 0,44-34 0,-43 33 0,40-34 0,-45 32 0,30-22 0,-21 17 0,1 1 0,1 5 0,-18 11 0,8-1 0,-6 4 0,0-2 0,-1 2 0,-3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5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1 283 24575,'7'-8'0,"1"4"0,-4-3 0,2 3 0,-1 0 0,5-9 0,-1 7 0,14-14 0,-12 7 0,20-12 0,-21 16 0,23-21 0,-21 26 0,12-13 0,-17 11 0,1 4 0,-1-5 0,-3 4 0,6-1 0,-8-3 0,8-1 0,4-3 0,-4 3 0,10-9 0,-11 8 0,1-5 0,-6 6 0,3 1 0,-6 3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1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24575,'11'0'0,"0"0"0,-3-3 0,2 2 0,-6-2 0,4-1 0,-1 0 0,14-3 0,-10-1 0,39-2 0,-24 5 0,40-12 0,-40 15 0,37-18 0,-45 14 0,27-5 0,-33 8 0,2 3 0,-6 0 0,2 0 0,-1 0 0,1 0 0,-2 0 0,-4 3 0,-1 2 0,-3 18 0,0-11 0,0 28 0,0-28 0,0 38 0,0-36 0,7 53 0,-5-51 0,7 44 0,-8-48 0,6 29 0,-6-30 0,5 13 0,-5-16 0,6-1 0,-6 0 0,2-3 0,-3 3 0,0 1 0,0-4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24575,'15'0'0,"0"0"0,-1 0 0,1 0 0,0 0 0,-3 0 0,-2 0 0,1 0 0,4 0 0,-3 0 0,2 0 0,10-3 0,-9 2 0,23-2 0,-24 3 0,23 0 0,-25 0 0,28 0 0,-28 0 0,18 0 0,-24 0 0,4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24575,'11'-3'0,"1"2"0,2-2 0,1 3 0,0 0 0,0 0 0,-3 0 0,21-3 0,-19 2 0,52-6 0,-49 6 0,56-2 0,-47 3 0,47-7 0,-42 6 0,23-6 0,-43 7 0,5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24575,'16'-5'0,"1"2"0,-9 3 0,6-3 0,-2 2 0,26-9 0,-21 9 0,20-6 0,-5 4 0,-12-2 0,44 1 0,-42 1 0,46 3 0,-51 0 0,47 0 0,-46 0 0,61 0 0,-62 0 0,28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03:27:3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24575,'15'0'0,"-4"0"0,3 0 0,-2 0 0,3 0 0,-4 0 0,0 0 0,0 0 0,37 0 0,-24 0 0,66 0 0,-65 0 0,56 0 0,-63 0 0,52 0 0,-51 0 0,42 0 0,-48 0 0,10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4D6C4-267D-5E42-B2F8-C0639DB68BD9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8749C-C80E-8D4C-BDF8-E1B44CE7595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67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8749C-C80E-8D4C-BDF8-E1B44CE7595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836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8749C-C80E-8D4C-BDF8-E1B44CE7595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8558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8749C-C80E-8D4C-BDF8-E1B44CE7595A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029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C9480-00D7-6849-9E48-93D8E932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644A27-7793-A243-8AF1-050604349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9D75-DDCC-F945-BCC5-CC2896DE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2DCEA8-16BB-CE44-9537-61094BE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F6AE8A-29FB-C742-A815-AB4947C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144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79B70-6404-D445-9337-B5588AA4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8A090A-79CF-6E45-A364-7D7FB001F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267D6-7F4C-6B4C-9BB6-968E85A45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3235A-768D-8046-A556-51EB8675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C4352-8F5B-0A46-B76C-C1B4526E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774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C18A61-B361-154B-BF62-FD80B0A87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516E97-563C-D447-AA1B-7E71834E5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97AF0-DED2-FC44-BC66-941B0C95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9255C-4A67-4647-A685-2965622B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7A599-FD72-E440-8E33-B132D916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29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BD55D-3551-1641-9741-F7D41174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3685A-6935-1143-9E23-6362975E9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8CE8C-67A5-344E-86B7-BC64866C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866BA-E474-FD4E-B4FD-D3E98395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1CF8C-9C8F-5549-8608-C9F3C702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853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CEB6F-45F7-3A4E-A386-B6F730C0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B3F4DC-A187-CB43-B43C-615437014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2788C5-8C4C-9141-BC63-B10A6389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F835F-0026-9749-98EE-3692BD54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6414D8-6746-1444-A148-8EA961D7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91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1A902-33D9-5343-8217-05475F55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3621A-BC2F-EA46-BC43-B4A68C9BE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97A924-EB67-D444-A483-26B2ED5FF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2DDB62-909F-0544-B325-9F9D0F99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767B5-0A3F-6A47-B873-43F31D5E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85DCC9-9AD6-9B4E-A37D-4CF81242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67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D38E2-58EE-8C4F-B612-3CA3C386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15314-BFE2-A547-8305-7D8FC9EC1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8CEA6F-5FDC-1247-8701-EA4C92A84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DBFDC5-411A-2E46-AE38-AD5CF90C3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FA6DA4-58B2-2948-9330-EFFB54199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FEDC94-77E0-B34C-A6BF-9B2A2F1B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9BAB1-F477-C946-BB9F-BC3C7152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96CBF5-9C43-5444-A55C-56BFAF82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910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B94D5-A10B-094F-91FB-CC55A919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688938-E5FB-884F-87EF-94688A7A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08342C-2FF2-BA4C-8AF2-3302BBDD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D810FF-BE71-3D41-9730-8D9B3E2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555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216174-36BB-2A47-9440-95ABA26DD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35785B-EE44-C64C-A617-6E392370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FC2FF8-0467-C748-BE17-89778994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117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92AA4-D35B-4B49-92C4-86694202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131D-7B83-4548-9FBC-A6C8B7947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BB8035-CE19-C640-8883-C540ABCCC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043A2F-8D68-F84A-8A2E-43129E77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93B45A-4E82-F04C-B87A-619534DB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7A07A7-EB2F-7A4B-954E-DCC07C52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665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B2163-2247-B649-9567-2ADA58CE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609757-C0FD-DD40-AAD5-C912B8E3B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D11448-470E-E647-985D-297D4425A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1AC56E-41F2-EA41-999F-5737C9E7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D70DDF-3140-B341-9E16-07EBE260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3771CD-ED9A-8349-BD35-85351E6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3406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35E892-993B-974B-B819-4B91380B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71C1E-3FA6-CE44-BC28-4F1FF5E99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1263B9-EA90-1C47-BB90-918BF1A34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2E3A-1E20-9440-AF01-1E1F2F326CBE}" type="datetimeFigureOut">
              <a:rPr kumimoji="1" lang="ko-Kore-KR" altLang="en-US" smtClean="0"/>
              <a:t>2021. 6. 10.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E088C-CC1F-6D4E-A07F-10B4780DC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211A33-2505-B040-BFE1-CC7BAC3BC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82CCF-D5FD-894D-A65A-40D1A58B70E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288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5.png"/><Relationship Id="rId21" Type="http://schemas.openxmlformats.org/officeDocument/2006/relationships/customXml" Target="../ink/ink367.xml"/><Relationship Id="rId42" Type="http://schemas.openxmlformats.org/officeDocument/2006/relationships/image" Target="../media/image383.png"/><Relationship Id="rId47" Type="http://schemas.openxmlformats.org/officeDocument/2006/relationships/customXml" Target="../ink/ink380.xml"/><Relationship Id="rId63" Type="http://schemas.openxmlformats.org/officeDocument/2006/relationships/customXml" Target="../ink/ink388.xml"/><Relationship Id="rId68" Type="http://schemas.openxmlformats.org/officeDocument/2006/relationships/image" Target="../media/image396.png"/><Relationship Id="rId84" Type="http://schemas.openxmlformats.org/officeDocument/2006/relationships/image" Target="../media/image404.png"/><Relationship Id="rId89" Type="http://schemas.openxmlformats.org/officeDocument/2006/relationships/customXml" Target="../ink/ink401.xml"/><Relationship Id="rId16" Type="http://schemas.openxmlformats.org/officeDocument/2006/relationships/image" Target="../media/image370.png"/><Relationship Id="rId11" Type="http://schemas.openxmlformats.org/officeDocument/2006/relationships/customXml" Target="../ink/ink362.xml"/><Relationship Id="rId32" Type="http://schemas.openxmlformats.org/officeDocument/2006/relationships/image" Target="../media/image378.png"/><Relationship Id="rId37" Type="http://schemas.openxmlformats.org/officeDocument/2006/relationships/customXml" Target="../ink/ink375.xml"/><Relationship Id="rId53" Type="http://schemas.openxmlformats.org/officeDocument/2006/relationships/customXml" Target="../ink/ink383.xml"/><Relationship Id="rId58" Type="http://schemas.openxmlformats.org/officeDocument/2006/relationships/image" Target="../media/image391.png"/><Relationship Id="rId74" Type="http://schemas.openxmlformats.org/officeDocument/2006/relationships/image" Target="../media/image399.png"/><Relationship Id="rId79" Type="http://schemas.openxmlformats.org/officeDocument/2006/relationships/customXml" Target="../ink/ink396.xml"/><Relationship Id="rId5" Type="http://schemas.openxmlformats.org/officeDocument/2006/relationships/customXml" Target="../ink/ink359.xml"/><Relationship Id="rId90" Type="http://schemas.openxmlformats.org/officeDocument/2006/relationships/image" Target="../media/image407.png"/><Relationship Id="rId22" Type="http://schemas.openxmlformats.org/officeDocument/2006/relationships/image" Target="../media/image373.png"/><Relationship Id="rId27" Type="http://schemas.openxmlformats.org/officeDocument/2006/relationships/customXml" Target="../ink/ink370.xml"/><Relationship Id="rId43" Type="http://schemas.openxmlformats.org/officeDocument/2006/relationships/customXml" Target="../ink/ink378.xml"/><Relationship Id="rId48" Type="http://schemas.openxmlformats.org/officeDocument/2006/relationships/image" Target="../media/image386.png"/><Relationship Id="rId64" Type="http://schemas.openxmlformats.org/officeDocument/2006/relationships/image" Target="../media/image394.png"/><Relationship Id="rId69" Type="http://schemas.openxmlformats.org/officeDocument/2006/relationships/customXml" Target="../ink/ink391.xml"/><Relationship Id="rId8" Type="http://schemas.openxmlformats.org/officeDocument/2006/relationships/image" Target="../media/image366.png"/><Relationship Id="rId51" Type="http://schemas.openxmlformats.org/officeDocument/2006/relationships/customXml" Target="../ink/ink382.xml"/><Relationship Id="rId72" Type="http://schemas.openxmlformats.org/officeDocument/2006/relationships/image" Target="../media/image398.png"/><Relationship Id="rId80" Type="http://schemas.openxmlformats.org/officeDocument/2006/relationships/image" Target="../media/image402.png"/><Relationship Id="rId85" Type="http://schemas.openxmlformats.org/officeDocument/2006/relationships/customXml" Target="../ink/ink399.xml"/><Relationship Id="rId93" Type="http://schemas.openxmlformats.org/officeDocument/2006/relationships/customXml" Target="../ink/ink403.xml"/><Relationship Id="rId3" Type="http://schemas.openxmlformats.org/officeDocument/2006/relationships/customXml" Target="../ink/ink358.xml"/><Relationship Id="rId12" Type="http://schemas.openxmlformats.org/officeDocument/2006/relationships/image" Target="../media/image368.png"/><Relationship Id="rId17" Type="http://schemas.openxmlformats.org/officeDocument/2006/relationships/customXml" Target="../ink/ink365.xml"/><Relationship Id="rId25" Type="http://schemas.openxmlformats.org/officeDocument/2006/relationships/customXml" Target="../ink/ink369.xml"/><Relationship Id="rId33" Type="http://schemas.openxmlformats.org/officeDocument/2006/relationships/customXml" Target="../ink/ink373.xml"/><Relationship Id="rId38" Type="http://schemas.openxmlformats.org/officeDocument/2006/relationships/image" Target="../media/image381.png"/><Relationship Id="rId46" Type="http://schemas.openxmlformats.org/officeDocument/2006/relationships/image" Target="../media/image385.png"/><Relationship Id="rId59" Type="http://schemas.openxmlformats.org/officeDocument/2006/relationships/customXml" Target="../ink/ink386.xml"/><Relationship Id="rId67" Type="http://schemas.openxmlformats.org/officeDocument/2006/relationships/customXml" Target="../ink/ink390.xml"/><Relationship Id="rId20" Type="http://schemas.openxmlformats.org/officeDocument/2006/relationships/image" Target="../media/image372.png"/><Relationship Id="rId41" Type="http://schemas.openxmlformats.org/officeDocument/2006/relationships/customXml" Target="../ink/ink377.xml"/><Relationship Id="rId54" Type="http://schemas.openxmlformats.org/officeDocument/2006/relationships/image" Target="../media/image389.png"/><Relationship Id="rId62" Type="http://schemas.openxmlformats.org/officeDocument/2006/relationships/image" Target="../media/image393.png"/><Relationship Id="rId70" Type="http://schemas.openxmlformats.org/officeDocument/2006/relationships/image" Target="../media/image397.png"/><Relationship Id="rId75" Type="http://schemas.openxmlformats.org/officeDocument/2006/relationships/customXml" Target="../ink/ink394.xml"/><Relationship Id="rId83" Type="http://schemas.openxmlformats.org/officeDocument/2006/relationships/customXml" Target="../ink/ink398.xml"/><Relationship Id="rId88" Type="http://schemas.openxmlformats.org/officeDocument/2006/relationships/image" Target="../media/image406.png"/><Relationship Id="rId91" Type="http://schemas.openxmlformats.org/officeDocument/2006/relationships/customXml" Target="../ink/ink4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15" Type="http://schemas.openxmlformats.org/officeDocument/2006/relationships/customXml" Target="../ink/ink364.xml"/><Relationship Id="rId23" Type="http://schemas.openxmlformats.org/officeDocument/2006/relationships/customXml" Target="../ink/ink368.xml"/><Relationship Id="rId28" Type="http://schemas.openxmlformats.org/officeDocument/2006/relationships/image" Target="../media/image376.png"/><Relationship Id="rId36" Type="http://schemas.openxmlformats.org/officeDocument/2006/relationships/image" Target="../media/image380.png"/><Relationship Id="rId49" Type="http://schemas.openxmlformats.org/officeDocument/2006/relationships/customXml" Target="../ink/ink381.xml"/><Relationship Id="rId57" Type="http://schemas.openxmlformats.org/officeDocument/2006/relationships/customXml" Target="../ink/ink385.xml"/><Relationship Id="rId10" Type="http://schemas.openxmlformats.org/officeDocument/2006/relationships/image" Target="../media/image367.png"/><Relationship Id="rId31" Type="http://schemas.openxmlformats.org/officeDocument/2006/relationships/customXml" Target="../ink/ink372.xml"/><Relationship Id="rId44" Type="http://schemas.openxmlformats.org/officeDocument/2006/relationships/image" Target="../media/image384.png"/><Relationship Id="rId52" Type="http://schemas.openxmlformats.org/officeDocument/2006/relationships/image" Target="../media/image388.png"/><Relationship Id="rId60" Type="http://schemas.openxmlformats.org/officeDocument/2006/relationships/image" Target="../media/image392.png"/><Relationship Id="rId65" Type="http://schemas.openxmlformats.org/officeDocument/2006/relationships/customXml" Target="../ink/ink389.xml"/><Relationship Id="rId73" Type="http://schemas.openxmlformats.org/officeDocument/2006/relationships/customXml" Target="../ink/ink393.xml"/><Relationship Id="rId78" Type="http://schemas.openxmlformats.org/officeDocument/2006/relationships/image" Target="../media/image401.png"/><Relationship Id="rId81" Type="http://schemas.openxmlformats.org/officeDocument/2006/relationships/customXml" Target="../ink/ink397.xml"/><Relationship Id="rId86" Type="http://schemas.openxmlformats.org/officeDocument/2006/relationships/image" Target="../media/image405.png"/><Relationship Id="rId94" Type="http://schemas.openxmlformats.org/officeDocument/2006/relationships/image" Target="../media/image409.png"/><Relationship Id="rId4" Type="http://schemas.openxmlformats.org/officeDocument/2006/relationships/image" Target="../media/image364.png"/><Relationship Id="rId9" Type="http://schemas.openxmlformats.org/officeDocument/2006/relationships/customXml" Target="../ink/ink361.xml"/><Relationship Id="rId13" Type="http://schemas.openxmlformats.org/officeDocument/2006/relationships/customXml" Target="../ink/ink363.xml"/><Relationship Id="rId18" Type="http://schemas.openxmlformats.org/officeDocument/2006/relationships/image" Target="../media/image371.png"/><Relationship Id="rId39" Type="http://schemas.openxmlformats.org/officeDocument/2006/relationships/customXml" Target="../ink/ink376.xml"/><Relationship Id="rId34" Type="http://schemas.openxmlformats.org/officeDocument/2006/relationships/image" Target="../media/image379.png"/><Relationship Id="rId50" Type="http://schemas.openxmlformats.org/officeDocument/2006/relationships/image" Target="../media/image387.png"/><Relationship Id="rId55" Type="http://schemas.openxmlformats.org/officeDocument/2006/relationships/customXml" Target="../ink/ink384.xml"/><Relationship Id="rId76" Type="http://schemas.openxmlformats.org/officeDocument/2006/relationships/image" Target="../media/image400.png"/><Relationship Id="rId7" Type="http://schemas.openxmlformats.org/officeDocument/2006/relationships/customXml" Target="../ink/ink360.xml"/><Relationship Id="rId71" Type="http://schemas.openxmlformats.org/officeDocument/2006/relationships/customXml" Target="../ink/ink392.xml"/><Relationship Id="rId92" Type="http://schemas.openxmlformats.org/officeDocument/2006/relationships/image" Target="../media/image408.png"/><Relationship Id="rId2" Type="http://schemas.openxmlformats.org/officeDocument/2006/relationships/image" Target="../media/image363.png"/><Relationship Id="rId29" Type="http://schemas.openxmlformats.org/officeDocument/2006/relationships/customXml" Target="../ink/ink371.xml"/><Relationship Id="rId24" Type="http://schemas.openxmlformats.org/officeDocument/2006/relationships/image" Target="../media/image374.png"/><Relationship Id="rId40" Type="http://schemas.openxmlformats.org/officeDocument/2006/relationships/image" Target="../media/image382.png"/><Relationship Id="rId45" Type="http://schemas.openxmlformats.org/officeDocument/2006/relationships/customXml" Target="../ink/ink379.xml"/><Relationship Id="rId66" Type="http://schemas.openxmlformats.org/officeDocument/2006/relationships/image" Target="../media/image395.png"/><Relationship Id="rId87" Type="http://schemas.openxmlformats.org/officeDocument/2006/relationships/customXml" Target="../ink/ink400.xml"/><Relationship Id="rId61" Type="http://schemas.openxmlformats.org/officeDocument/2006/relationships/customXml" Target="../ink/ink387.xml"/><Relationship Id="rId82" Type="http://schemas.openxmlformats.org/officeDocument/2006/relationships/image" Target="../media/image403.png"/><Relationship Id="rId19" Type="http://schemas.openxmlformats.org/officeDocument/2006/relationships/customXml" Target="../ink/ink366.xml"/><Relationship Id="rId14" Type="http://schemas.openxmlformats.org/officeDocument/2006/relationships/image" Target="../media/image369.png"/><Relationship Id="rId30" Type="http://schemas.openxmlformats.org/officeDocument/2006/relationships/image" Target="../media/image377.png"/><Relationship Id="rId35" Type="http://schemas.openxmlformats.org/officeDocument/2006/relationships/customXml" Target="../ink/ink374.xml"/><Relationship Id="rId56" Type="http://schemas.openxmlformats.org/officeDocument/2006/relationships/image" Target="../media/image390.png"/><Relationship Id="rId77" Type="http://schemas.openxmlformats.org/officeDocument/2006/relationships/customXml" Target="../ink/ink39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8.png"/><Relationship Id="rId21" Type="http://schemas.openxmlformats.org/officeDocument/2006/relationships/image" Target="../media/image420.png"/><Relationship Id="rId42" Type="http://schemas.openxmlformats.org/officeDocument/2006/relationships/customXml" Target="../ink/ink424.xml"/><Relationship Id="rId63" Type="http://schemas.openxmlformats.org/officeDocument/2006/relationships/image" Target="../media/image441.png"/><Relationship Id="rId84" Type="http://schemas.openxmlformats.org/officeDocument/2006/relationships/customXml" Target="../ink/ink445.xml"/><Relationship Id="rId138" Type="http://schemas.openxmlformats.org/officeDocument/2006/relationships/customXml" Target="../ink/ink472.xml"/><Relationship Id="rId159" Type="http://schemas.openxmlformats.org/officeDocument/2006/relationships/image" Target="../media/image489.png"/><Relationship Id="rId170" Type="http://schemas.openxmlformats.org/officeDocument/2006/relationships/customXml" Target="../ink/ink488.xml"/><Relationship Id="rId191" Type="http://schemas.openxmlformats.org/officeDocument/2006/relationships/image" Target="../media/image505.png"/><Relationship Id="rId205" Type="http://schemas.openxmlformats.org/officeDocument/2006/relationships/image" Target="../media/image512.png"/><Relationship Id="rId226" Type="http://schemas.openxmlformats.org/officeDocument/2006/relationships/customXml" Target="../ink/ink516.xml"/><Relationship Id="rId247" Type="http://schemas.openxmlformats.org/officeDocument/2006/relationships/image" Target="../media/image533.png"/><Relationship Id="rId107" Type="http://schemas.openxmlformats.org/officeDocument/2006/relationships/image" Target="../media/image463.png"/><Relationship Id="rId11" Type="http://schemas.openxmlformats.org/officeDocument/2006/relationships/image" Target="../media/image415.png"/><Relationship Id="rId32" Type="http://schemas.openxmlformats.org/officeDocument/2006/relationships/customXml" Target="../ink/ink419.xml"/><Relationship Id="rId53" Type="http://schemas.openxmlformats.org/officeDocument/2006/relationships/image" Target="../media/image436.png"/><Relationship Id="rId74" Type="http://schemas.openxmlformats.org/officeDocument/2006/relationships/customXml" Target="../ink/ink440.xml"/><Relationship Id="rId128" Type="http://schemas.openxmlformats.org/officeDocument/2006/relationships/customXml" Target="../ink/ink467.xml"/><Relationship Id="rId149" Type="http://schemas.openxmlformats.org/officeDocument/2006/relationships/image" Target="../media/image484.png"/><Relationship Id="rId5" Type="http://schemas.openxmlformats.org/officeDocument/2006/relationships/image" Target="../media/image412.png"/><Relationship Id="rId95" Type="http://schemas.openxmlformats.org/officeDocument/2006/relationships/image" Target="../media/image457.png"/><Relationship Id="rId160" Type="http://schemas.openxmlformats.org/officeDocument/2006/relationships/customXml" Target="../ink/ink483.xml"/><Relationship Id="rId181" Type="http://schemas.openxmlformats.org/officeDocument/2006/relationships/image" Target="../media/image500.png"/><Relationship Id="rId216" Type="http://schemas.openxmlformats.org/officeDocument/2006/relationships/customXml" Target="../ink/ink511.xml"/><Relationship Id="rId237" Type="http://schemas.openxmlformats.org/officeDocument/2006/relationships/image" Target="../media/image528.png"/><Relationship Id="rId22" Type="http://schemas.openxmlformats.org/officeDocument/2006/relationships/customXml" Target="../ink/ink414.xml"/><Relationship Id="rId43" Type="http://schemas.openxmlformats.org/officeDocument/2006/relationships/image" Target="../media/image431.png"/><Relationship Id="rId64" Type="http://schemas.openxmlformats.org/officeDocument/2006/relationships/customXml" Target="../ink/ink435.xml"/><Relationship Id="rId118" Type="http://schemas.openxmlformats.org/officeDocument/2006/relationships/customXml" Target="../ink/ink462.xml"/><Relationship Id="rId139" Type="http://schemas.openxmlformats.org/officeDocument/2006/relationships/image" Target="../media/image479.png"/><Relationship Id="rId85" Type="http://schemas.openxmlformats.org/officeDocument/2006/relationships/image" Target="../media/image452.png"/><Relationship Id="rId150" Type="http://schemas.openxmlformats.org/officeDocument/2006/relationships/customXml" Target="../ink/ink478.xml"/><Relationship Id="rId171" Type="http://schemas.openxmlformats.org/officeDocument/2006/relationships/image" Target="../media/image495.png"/><Relationship Id="rId192" Type="http://schemas.openxmlformats.org/officeDocument/2006/relationships/customXml" Target="../ink/ink499.xml"/><Relationship Id="rId206" Type="http://schemas.openxmlformats.org/officeDocument/2006/relationships/customXml" Target="../ink/ink506.xml"/><Relationship Id="rId227" Type="http://schemas.openxmlformats.org/officeDocument/2006/relationships/image" Target="../media/image523.png"/><Relationship Id="rId248" Type="http://schemas.openxmlformats.org/officeDocument/2006/relationships/customXml" Target="../ink/ink527.xml"/><Relationship Id="rId12" Type="http://schemas.openxmlformats.org/officeDocument/2006/relationships/customXml" Target="../ink/ink409.xml"/><Relationship Id="rId33" Type="http://schemas.openxmlformats.org/officeDocument/2006/relationships/image" Target="../media/image426.png"/><Relationship Id="rId108" Type="http://schemas.openxmlformats.org/officeDocument/2006/relationships/customXml" Target="../ink/ink457.xml"/><Relationship Id="rId129" Type="http://schemas.openxmlformats.org/officeDocument/2006/relationships/image" Target="../media/image474.png"/><Relationship Id="rId54" Type="http://schemas.openxmlformats.org/officeDocument/2006/relationships/customXml" Target="../ink/ink430.xml"/><Relationship Id="rId75" Type="http://schemas.openxmlformats.org/officeDocument/2006/relationships/image" Target="../media/image447.png"/><Relationship Id="rId96" Type="http://schemas.openxmlformats.org/officeDocument/2006/relationships/customXml" Target="../ink/ink451.xml"/><Relationship Id="rId140" Type="http://schemas.openxmlformats.org/officeDocument/2006/relationships/customXml" Target="../ink/ink473.xml"/><Relationship Id="rId161" Type="http://schemas.openxmlformats.org/officeDocument/2006/relationships/image" Target="../media/image490.png"/><Relationship Id="rId182" Type="http://schemas.openxmlformats.org/officeDocument/2006/relationships/customXml" Target="../ink/ink494.xml"/><Relationship Id="rId217" Type="http://schemas.openxmlformats.org/officeDocument/2006/relationships/image" Target="../media/image518.png"/><Relationship Id="rId6" Type="http://schemas.openxmlformats.org/officeDocument/2006/relationships/customXml" Target="../ink/ink406.xml"/><Relationship Id="rId238" Type="http://schemas.openxmlformats.org/officeDocument/2006/relationships/customXml" Target="../ink/ink522.xml"/><Relationship Id="rId23" Type="http://schemas.openxmlformats.org/officeDocument/2006/relationships/image" Target="../media/image421.png"/><Relationship Id="rId119" Type="http://schemas.openxmlformats.org/officeDocument/2006/relationships/image" Target="../media/image469.png"/><Relationship Id="rId44" Type="http://schemas.openxmlformats.org/officeDocument/2006/relationships/customXml" Target="../ink/ink425.xml"/><Relationship Id="rId65" Type="http://schemas.openxmlformats.org/officeDocument/2006/relationships/image" Target="../media/image442.png"/><Relationship Id="rId86" Type="http://schemas.openxmlformats.org/officeDocument/2006/relationships/customXml" Target="../ink/ink446.xml"/><Relationship Id="rId130" Type="http://schemas.openxmlformats.org/officeDocument/2006/relationships/customXml" Target="../ink/ink468.xml"/><Relationship Id="rId151" Type="http://schemas.openxmlformats.org/officeDocument/2006/relationships/image" Target="../media/image485.png"/><Relationship Id="rId172" Type="http://schemas.openxmlformats.org/officeDocument/2006/relationships/customXml" Target="../ink/ink489.xml"/><Relationship Id="rId193" Type="http://schemas.openxmlformats.org/officeDocument/2006/relationships/image" Target="../media/image506.png"/><Relationship Id="rId207" Type="http://schemas.openxmlformats.org/officeDocument/2006/relationships/image" Target="../media/image513.png"/><Relationship Id="rId228" Type="http://schemas.openxmlformats.org/officeDocument/2006/relationships/customXml" Target="../ink/ink517.xml"/><Relationship Id="rId249" Type="http://schemas.openxmlformats.org/officeDocument/2006/relationships/image" Target="../media/image534.png"/><Relationship Id="rId13" Type="http://schemas.openxmlformats.org/officeDocument/2006/relationships/image" Target="../media/image416.png"/><Relationship Id="rId109" Type="http://schemas.openxmlformats.org/officeDocument/2006/relationships/image" Target="../media/image464.png"/><Relationship Id="rId34" Type="http://schemas.openxmlformats.org/officeDocument/2006/relationships/customXml" Target="../ink/ink420.xml"/><Relationship Id="rId55" Type="http://schemas.openxmlformats.org/officeDocument/2006/relationships/image" Target="../media/image437.png"/><Relationship Id="rId76" Type="http://schemas.openxmlformats.org/officeDocument/2006/relationships/customXml" Target="../ink/ink441.xml"/><Relationship Id="rId97" Type="http://schemas.openxmlformats.org/officeDocument/2006/relationships/image" Target="../media/image458.png"/><Relationship Id="rId120" Type="http://schemas.openxmlformats.org/officeDocument/2006/relationships/customXml" Target="../ink/ink463.xml"/><Relationship Id="rId141" Type="http://schemas.openxmlformats.org/officeDocument/2006/relationships/image" Target="../media/image480.png"/><Relationship Id="rId7" Type="http://schemas.openxmlformats.org/officeDocument/2006/relationships/image" Target="../media/image413.png"/><Relationship Id="rId162" Type="http://schemas.openxmlformats.org/officeDocument/2006/relationships/customXml" Target="../ink/ink484.xml"/><Relationship Id="rId183" Type="http://schemas.openxmlformats.org/officeDocument/2006/relationships/image" Target="../media/image501.png"/><Relationship Id="rId218" Type="http://schemas.openxmlformats.org/officeDocument/2006/relationships/customXml" Target="../ink/ink512.xml"/><Relationship Id="rId239" Type="http://schemas.openxmlformats.org/officeDocument/2006/relationships/image" Target="../media/image529.png"/><Relationship Id="rId250" Type="http://schemas.openxmlformats.org/officeDocument/2006/relationships/customXml" Target="../ink/ink528.xml"/><Relationship Id="rId24" Type="http://schemas.openxmlformats.org/officeDocument/2006/relationships/customXml" Target="../ink/ink415.xml"/><Relationship Id="rId45" Type="http://schemas.openxmlformats.org/officeDocument/2006/relationships/image" Target="../media/image432.png"/><Relationship Id="rId66" Type="http://schemas.openxmlformats.org/officeDocument/2006/relationships/customXml" Target="../ink/ink436.xml"/><Relationship Id="rId87" Type="http://schemas.openxmlformats.org/officeDocument/2006/relationships/image" Target="../media/image453.png"/><Relationship Id="rId110" Type="http://schemas.openxmlformats.org/officeDocument/2006/relationships/customXml" Target="../ink/ink458.xml"/><Relationship Id="rId131" Type="http://schemas.openxmlformats.org/officeDocument/2006/relationships/image" Target="../media/image475.png"/><Relationship Id="rId152" Type="http://schemas.openxmlformats.org/officeDocument/2006/relationships/customXml" Target="../ink/ink479.xml"/><Relationship Id="rId173" Type="http://schemas.openxmlformats.org/officeDocument/2006/relationships/image" Target="../media/image496.png"/><Relationship Id="rId194" Type="http://schemas.openxmlformats.org/officeDocument/2006/relationships/customXml" Target="../ink/ink500.xml"/><Relationship Id="rId208" Type="http://schemas.openxmlformats.org/officeDocument/2006/relationships/customXml" Target="../ink/ink507.xml"/><Relationship Id="rId229" Type="http://schemas.openxmlformats.org/officeDocument/2006/relationships/image" Target="../media/image524.png"/><Relationship Id="rId240" Type="http://schemas.openxmlformats.org/officeDocument/2006/relationships/customXml" Target="../ink/ink523.xml"/><Relationship Id="rId14" Type="http://schemas.openxmlformats.org/officeDocument/2006/relationships/customXml" Target="../ink/ink410.xml"/><Relationship Id="rId35" Type="http://schemas.openxmlformats.org/officeDocument/2006/relationships/image" Target="../media/image427.png"/><Relationship Id="rId56" Type="http://schemas.openxmlformats.org/officeDocument/2006/relationships/customXml" Target="../ink/ink431.xml"/><Relationship Id="rId77" Type="http://schemas.openxmlformats.org/officeDocument/2006/relationships/image" Target="../media/image448.png"/><Relationship Id="rId100" Type="http://schemas.openxmlformats.org/officeDocument/2006/relationships/customXml" Target="../ink/ink453.xml"/><Relationship Id="rId8" Type="http://schemas.openxmlformats.org/officeDocument/2006/relationships/customXml" Target="../ink/ink407.xml"/><Relationship Id="rId98" Type="http://schemas.openxmlformats.org/officeDocument/2006/relationships/customXml" Target="../ink/ink452.xml"/><Relationship Id="rId121" Type="http://schemas.openxmlformats.org/officeDocument/2006/relationships/image" Target="../media/image470.png"/><Relationship Id="rId142" Type="http://schemas.openxmlformats.org/officeDocument/2006/relationships/customXml" Target="../ink/ink474.xml"/><Relationship Id="rId163" Type="http://schemas.openxmlformats.org/officeDocument/2006/relationships/image" Target="../media/image491.png"/><Relationship Id="rId184" Type="http://schemas.openxmlformats.org/officeDocument/2006/relationships/customXml" Target="../ink/ink495.xml"/><Relationship Id="rId219" Type="http://schemas.openxmlformats.org/officeDocument/2006/relationships/image" Target="../media/image519.png"/><Relationship Id="rId230" Type="http://schemas.openxmlformats.org/officeDocument/2006/relationships/customXml" Target="../ink/ink518.xml"/><Relationship Id="rId251" Type="http://schemas.openxmlformats.org/officeDocument/2006/relationships/image" Target="../media/image535.png"/><Relationship Id="rId25" Type="http://schemas.openxmlformats.org/officeDocument/2006/relationships/image" Target="../media/image422.png"/><Relationship Id="rId46" Type="http://schemas.openxmlformats.org/officeDocument/2006/relationships/customXml" Target="../ink/ink426.xml"/><Relationship Id="rId67" Type="http://schemas.openxmlformats.org/officeDocument/2006/relationships/image" Target="../media/image443.png"/><Relationship Id="rId88" Type="http://schemas.openxmlformats.org/officeDocument/2006/relationships/customXml" Target="../ink/ink447.xml"/><Relationship Id="rId111" Type="http://schemas.openxmlformats.org/officeDocument/2006/relationships/image" Target="../media/image465.png"/><Relationship Id="rId132" Type="http://schemas.openxmlformats.org/officeDocument/2006/relationships/customXml" Target="../ink/ink469.xml"/><Relationship Id="rId153" Type="http://schemas.openxmlformats.org/officeDocument/2006/relationships/image" Target="../media/image486.png"/><Relationship Id="rId174" Type="http://schemas.openxmlformats.org/officeDocument/2006/relationships/customXml" Target="../ink/ink490.xml"/><Relationship Id="rId195" Type="http://schemas.openxmlformats.org/officeDocument/2006/relationships/image" Target="../media/image507.png"/><Relationship Id="rId209" Type="http://schemas.openxmlformats.org/officeDocument/2006/relationships/image" Target="../media/image514.png"/><Relationship Id="rId220" Type="http://schemas.openxmlformats.org/officeDocument/2006/relationships/customXml" Target="../ink/ink513.xml"/><Relationship Id="rId241" Type="http://schemas.openxmlformats.org/officeDocument/2006/relationships/image" Target="../media/image530.png"/><Relationship Id="rId15" Type="http://schemas.openxmlformats.org/officeDocument/2006/relationships/image" Target="../media/image417.png"/><Relationship Id="rId36" Type="http://schemas.openxmlformats.org/officeDocument/2006/relationships/customXml" Target="../ink/ink421.xml"/><Relationship Id="rId57" Type="http://schemas.openxmlformats.org/officeDocument/2006/relationships/image" Target="../media/image438.png"/><Relationship Id="rId78" Type="http://schemas.openxmlformats.org/officeDocument/2006/relationships/customXml" Target="../ink/ink442.xml"/><Relationship Id="rId99" Type="http://schemas.openxmlformats.org/officeDocument/2006/relationships/image" Target="../media/image459.png"/><Relationship Id="rId101" Type="http://schemas.openxmlformats.org/officeDocument/2006/relationships/image" Target="../media/image460.png"/><Relationship Id="rId122" Type="http://schemas.openxmlformats.org/officeDocument/2006/relationships/customXml" Target="../ink/ink464.xml"/><Relationship Id="rId143" Type="http://schemas.openxmlformats.org/officeDocument/2006/relationships/image" Target="../media/image481.png"/><Relationship Id="rId164" Type="http://schemas.openxmlformats.org/officeDocument/2006/relationships/customXml" Target="../ink/ink485.xml"/><Relationship Id="rId185" Type="http://schemas.openxmlformats.org/officeDocument/2006/relationships/image" Target="../media/image502.png"/><Relationship Id="rId9" Type="http://schemas.openxmlformats.org/officeDocument/2006/relationships/image" Target="../media/image414.png"/><Relationship Id="rId210" Type="http://schemas.openxmlformats.org/officeDocument/2006/relationships/customXml" Target="../ink/ink508.xml"/><Relationship Id="rId26" Type="http://schemas.openxmlformats.org/officeDocument/2006/relationships/customXml" Target="../ink/ink416.xml"/><Relationship Id="rId231" Type="http://schemas.openxmlformats.org/officeDocument/2006/relationships/image" Target="../media/image525.png"/><Relationship Id="rId252" Type="http://schemas.openxmlformats.org/officeDocument/2006/relationships/customXml" Target="../ink/ink529.xml"/><Relationship Id="rId47" Type="http://schemas.openxmlformats.org/officeDocument/2006/relationships/image" Target="../media/image433.png"/><Relationship Id="rId68" Type="http://schemas.openxmlformats.org/officeDocument/2006/relationships/customXml" Target="../ink/ink437.xml"/><Relationship Id="rId89" Type="http://schemas.openxmlformats.org/officeDocument/2006/relationships/image" Target="../media/image454.png"/><Relationship Id="rId112" Type="http://schemas.openxmlformats.org/officeDocument/2006/relationships/customXml" Target="../ink/ink459.xml"/><Relationship Id="rId133" Type="http://schemas.openxmlformats.org/officeDocument/2006/relationships/image" Target="../media/image476.png"/><Relationship Id="rId154" Type="http://schemas.openxmlformats.org/officeDocument/2006/relationships/customXml" Target="../ink/ink480.xml"/><Relationship Id="rId175" Type="http://schemas.openxmlformats.org/officeDocument/2006/relationships/image" Target="../media/image497.png"/><Relationship Id="rId196" Type="http://schemas.openxmlformats.org/officeDocument/2006/relationships/customXml" Target="../ink/ink501.xml"/><Relationship Id="rId200" Type="http://schemas.openxmlformats.org/officeDocument/2006/relationships/customXml" Target="../ink/ink503.xml"/><Relationship Id="rId16" Type="http://schemas.openxmlformats.org/officeDocument/2006/relationships/customXml" Target="../ink/ink411.xml"/><Relationship Id="rId221" Type="http://schemas.openxmlformats.org/officeDocument/2006/relationships/image" Target="../media/image520.png"/><Relationship Id="rId242" Type="http://schemas.openxmlformats.org/officeDocument/2006/relationships/customXml" Target="../ink/ink524.xml"/><Relationship Id="rId37" Type="http://schemas.openxmlformats.org/officeDocument/2006/relationships/image" Target="../media/image428.png"/><Relationship Id="rId58" Type="http://schemas.openxmlformats.org/officeDocument/2006/relationships/customXml" Target="../ink/ink432.xml"/><Relationship Id="rId79" Type="http://schemas.openxmlformats.org/officeDocument/2006/relationships/image" Target="../media/image449.png"/><Relationship Id="rId102" Type="http://schemas.openxmlformats.org/officeDocument/2006/relationships/customXml" Target="../ink/ink454.xml"/><Relationship Id="rId123" Type="http://schemas.openxmlformats.org/officeDocument/2006/relationships/image" Target="../media/image471.png"/><Relationship Id="rId144" Type="http://schemas.openxmlformats.org/officeDocument/2006/relationships/customXml" Target="../ink/ink475.xml"/><Relationship Id="rId90" Type="http://schemas.openxmlformats.org/officeDocument/2006/relationships/customXml" Target="../ink/ink448.xml"/><Relationship Id="rId165" Type="http://schemas.openxmlformats.org/officeDocument/2006/relationships/image" Target="../media/image492.png"/><Relationship Id="rId186" Type="http://schemas.openxmlformats.org/officeDocument/2006/relationships/customXml" Target="../ink/ink496.xml"/><Relationship Id="rId211" Type="http://schemas.openxmlformats.org/officeDocument/2006/relationships/image" Target="../media/image515.png"/><Relationship Id="rId232" Type="http://schemas.openxmlformats.org/officeDocument/2006/relationships/customXml" Target="../ink/ink519.xml"/><Relationship Id="rId253" Type="http://schemas.openxmlformats.org/officeDocument/2006/relationships/image" Target="../media/image536.png"/><Relationship Id="rId27" Type="http://schemas.openxmlformats.org/officeDocument/2006/relationships/image" Target="../media/image423.png"/><Relationship Id="rId48" Type="http://schemas.openxmlformats.org/officeDocument/2006/relationships/customXml" Target="../ink/ink427.xml"/><Relationship Id="rId69" Type="http://schemas.openxmlformats.org/officeDocument/2006/relationships/image" Target="../media/image444.png"/><Relationship Id="rId113" Type="http://schemas.openxmlformats.org/officeDocument/2006/relationships/image" Target="../media/image466.png"/><Relationship Id="rId134" Type="http://schemas.openxmlformats.org/officeDocument/2006/relationships/customXml" Target="../ink/ink470.xml"/><Relationship Id="rId80" Type="http://schemas.openxmlformats.org/officeDocument/2006/relationships/customXml" Target="../ink/ink443.xml"/><Relationship Id="rId155" Type="http://schemas.openxmlformats.org/officeDocument/2006/relationships/image" Target="../media/image487.png"/><Relationship Id="rId176" Type="http://schemas.openxmlformats.org/officeDocument/2006/relationships/customXml" Target="../ink/ink491.xml"/><Relationship Id="rId197" Type="http://schemas.openxmlformats.org/officeDocument/2006/relationships/image" Target="../media/image508.png"/><Relationship Id="rId201" Type="http://schemas.openxmlformats.org/officeDocument/2006/relationships/image" Target="../media/image510.png"/><Relationship Id="rId222" Type="http://schemas.openxmlformats.org/officeDocument/2006/relationships/customXml" Target="../ink/ink514.xml"/><Relationship Id="rId243" Type="http://schemas.openxmlformats.org/officeDocument/2006/relationships/image" Target="../media/image531.png"/><Relationship Id="rId17" Type="http://schemas.openxmlformats.org/officeDocument/2006/relationships/image" Target="../media/image418.png"/><Relationship Id="rId38" Type="http://schemas.openxmlformats.org/officeDocument/2006/relationships/customXml" Target="../ink/ink422.xml"/><Relationship Id="rId59" Type="http://schemas.openxmlformats.org/officeDocument/2006/relationships/image" Target="../media/image439.png"/><Relationship Id="rId103" Type="http://schemas.openxmlformats.org/officeDocument/2006/relationships/image" Target="../media/image461.png"/><Relationship Id="rId124" Type="http://schemas.openxmlformats.org/officeDocument/2006/relationships/customXml" Target="../ink/ink465.xml"/><Relationship Id="rId70" Type="http://schemas.openxmlformats.org/officeDocument/2006/relationships/customXml" Target="../ink/ink438.xml"/><Relationship Id="rId91" Type="http://schemas.openxmlformats.org/officeDocument/2006/relationships/image" Target="../media/image455.png"/><Relationship Id="rId145" Type="http://schemas.openxmlformats.org/officeDocument/2006/relationships/image" Target="../media/image482.png"/><Relationship Id="rId166" Type="http://schemas.openxmlformats.org/officeDocument/2006/relationships/customXml" Target="../ink/ink486.xml"/><Relationship Id="rId187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09.xml"/><Relationship Id="rId233" Type="http://schemas.openxmlformats.org/officeDocument/2006/relationships/image" Target="../media/image526.png"/><Relationship Id="rId254" Type="http://schemas.openxmlformats.org/officeDocument/2006/relationships/customXml" Target="../ink/ink530.xml"/><Relationship Id="rId28" Type="http://schemas.openxmlformats.org/officeDocument/2006/relationships/customXml" Target="../ink/ink417.xml"/><Relationship Id="rId49" Type="http://schemas.openxmlformats.org/officeDocument/2006/relationships/image" Target="../media/image434.png"/><Relationship Id="rId114" Type="http://schemas.openxmlformats.org/officeDocument/2006/relationships/customXml" Target="../ink/ink460.xml"/><Relationship Id="rId60" Type="http://schemas.openxmlformats.org/officeDocument/2006/relationships/customXml" Target="../ink/ink433.xml"/><Relationship Id="rId81" Type="http://schemas.openxmlformats.org/officeDocument/2006/relationships/image" Target="../media/image450.png"/><Relationship Id="rId135" Type="http://schemas.openxmlformats.org/officeDocument/2006/relationships/image" Target="../media/image477.png"/><Relationship Id="rId156" Type="http://schemas.openxmlformats.org/officeDocument/2006/relationships/customXml" Target="../ink/ink481.xml"/><Relationship Id="rId177" Type="http://schemas.openxmlformats.org/officeDocument/2006/relationships/image" Target="../media/image498.png"/><Relationship Id="rId198" Type="http://schemas.openxmlformats.org/officeDocument/2006/relationships/customXml" Target="../ink/ink502.xml"/><Relationship Id="rId202" Type="http://schemas.openxmlformats.org/officeDocument/2006/relationships/customXml" Target="../ink/ink504.xml"/><Relationship Id="rId223" Type="http://schemas.openxmlformats.org/officeDocument/2006/relationships/image" Target="../media/image521.png"/><Relationship Id="rId244" Type="http://schemas.openxmlformats.org/officeDocument/2006/relationships/customXml" Target="../ink/ink525.xml"/><Relationship Id="rId18" Type="http://schemas.openxmlformats.org/officeDocument/2006/relationships/customXml" Target="../ink/ink412.xml"/><Relationship Id="rId39" Type="http://schemas.openxmlformats.org/officeDocument/2006/relationships/image" Target="../media/image429.png"/><Relationship Id="rId50" Type="http://schemas.openxmlformats.org/officeDocument/2006/relationships/customXml" Target="../ink/ink428.xml"/><Relationship Id="rId104" Type="http://schemas.openxmlformats.org/officeDocument/2006/relationships/customXml" Target="../ink/ink455.xml"/><Relationship Id="rId125" Type="http://schemas.openxmlformats.org/officeDocument/2006/relationships/image" Target="../media/image472.png"/><Relationship Id="rId146" Type="http://schemas.openxmlformats.org/officeDocument/2006/relationships/customXml" Target="../ink/ink476.xml"/><Relationship Id="rId167" Type="http://schemas.openxmlformats.org/officeDocument/2006/relationships/image" Target="../media/image493.png"/><Relationship Id="rId188" Type="http://schemas.openxmlformats.org/officeDocument/2006/relationships/customXml" Target="../ink/ink497.xml"/><Relationship Id="rId71" Type="http://schemas.openxmlformats.org/officeDocument/2006/relationships/image" Target="../media/image445.png"/><Relationship Id="rId92" Type="http://schemas.openxmlformats.org/officeDocument/2006/relationships/customXml" Target="../ink/ink449.xml"/><Relationship Id="rId213" Type="http://schemas.openxmlformats.org/officeDocument/2006/relationships/image" Target="../media/image516.png"/><Relationship Id="rId234" Type="http://schemas.openxmlformats.org/officeDocument/2006/relationships/customXml" Target="../ink/ink520.xml"/><Relationship Id="rId2" Type="http://schemas.openxmlformats.org/officeDocument/2006/relationships/customXml" Target="../ink/ink404.xml"/><Relationship Id="rId29" Type="http://schemas.openxmlformats.org/officeDocument/2006/relationships/image" Target="../media/image424.png"/><Relationship Id="rId255" Type="http://schemas.openxmlformats.org/officeDocument/2006/relationships/image" Target="../media/image537.png"/><Relationship Id="rId40" Type="http://schemas.openxmlformats.org/officeDocument/2006/relationships/customXml" Target="../ink/ink423.xml"/><Relationship Id="rId115" Type="http://schemas.openxmlformats.org/officeDocument/2006/relationships/image" Target="../media/image467.png"/><Relationship Id="rId136" Type="http://schemas.openxmlformats.org/officeDocument/2006/relationships/customXml" Target="../ink/ink471.xml"/><Relationship Id="rId157" Type="http://schemas.openxmlformats.org/officeDocument/2006/relationships/image" Target="../media/image488.png"/><Relationship Id="rId178" Type="http://schemas.openxmlformats.org/officeDocument/2006/relationships/customXml" Target="../ink/ink492.xml"/><Relationship Id="rId61" Type="http://schemas.openxmlformats.org/officeDocument/2006/relationships/image" Target="../media/image440.png"/><Relationship Id="rId82" Type="http://schemas.openxmlformats.org/officeDocument/2006/relationships/customXml" Target="../ink/ink444.xml"/><Relationship Id="rId199" Type="http://schemas.openxmlformats.org/officeDocument/2006/relationships/image" Target="../media/image509.png"/><Relationship Id="rId203" Type="http://schemas.openxmlformats.org/officeDocument/2006/relationships/image" Target="../media/image511.png"/><Relationship Id="rId19" Type="http://schemas.openxmlformats.org/officeDocument/2006/relationships/image" Target="../media/image419.png"/><Relationship Id="rId224" Type="http://schemas.openxmlformats.org/officeDocument/2006/relationships/customXml" Target="../ink/ink515.xml"/><Relationship Id="rId245" Type="http://schemas.openxmlformats.org/officeDocument/2006/relationships/image" Target="../media/image532.png"/><Relationship Id="rId30" Type="http://schemas.openxmlformats.org/officeDocument/2006/relationships/customXml" Target="../ink/ink418.xml"/><Relationship Id="rId105" Type="http://schemas.openxmlformats.org/officeDocument/2006/relationships/image" Target="../media/image462.png"/><Relationship Id="rId126" Type="http://schemas.openxmlformats.org/officeDocument/2006/relationships/customXml" Target="../ink/ink466.xml"/><Relationship Id="rId147" Type="http://schemas.openxmlformats.org/officeDocument/2006/relationships/image" Target="../media/image483.png"/><Relationship Id="rId168" Type="http://schemas.openxmlformats.org/officeDocument/2006/relationships/customXml" Target="../ink/ink487.xml"/><Relationship Id="rId51" Type="http://schemas.openxmlformats.org/officeDocument/2006/relationships/image" Target="../media/image435.png"/><Relationship Id="rId72" Type="http://schemas.openxmlformats.org/officeDocument/2006/relationships/customXml" Target="../ink/ink439.xml"/><Relationship Id="rId93" Type="http://schemas.openxmlformats.org/officeDocument/2006/relationships/image" Target="../media/image456.png"/><Relationship Id="rId189" Type="http://schemas.openxmlformats.org/officeDocument/2006/relationships/image" Target="../media/image504.png"/><Relationship Id="rId3" Type="http://schemas.openxmlformats.org/officeDocument/2006/relationships/image" Target="../media/image411.png"/><Relationship Id="rId214" Type="http://schemas.openxmlformats.org/officeDocument/2006/relationships/customXml" Target="../ink/ink510.xml"/><Relationship Id="rId235" Type="http://schemas.openxmlformats.org/officeDocument/2006/relationships/image" Target="../media/image527.png"/><Relationship Id="rId116" Type="http://schemas.openxmlformats.org/officeDocument/2006/relationships/customXml" Target="../ink/ink461.xml"/><Relationship Id="rId137" Type="http://schemas.openxmlformats.org/officeDocument/2006/relationships/image" Target="../media/image478.png"/><Relationship Id="rId158" Type="http://schemas.openxmlformats.org/officeDocument/2006/relationships/customXml" Target="../ink/ink482.xml"/><Relationship Id="rId20" Type="http://schemas.openxmlformats.org/officeDocument/2006/relationships/customXml" Target="../ink/ink413.xml"/><Relationship Id="rId41" Type="http://schemas.openxmlformats.org/officeDocument/2006/relationships/image" Target="../media/image430.png"/><Relationship Id="rId62" Type="http://schemas.openxmlformats.org/officeDocument/2006/relationships/customXml" Target="../ink/ink434.xml"/><Relationship Id="rId83" Type="http://schemas.openxmlformats.org/officeDocument/2006/relationships/image" Target="../media/image451.png"/><Relationship Id="rId179" Type="http://schemas.openxmlformats.org/officeDocument/2006/relationships/image" Target="../media/image499.png"/><Relationship Id="rId190" Type="http://schemas.openxmlformats.org/officeDocument/2006/relationships/customXml" Target="../ink/ink498.xml"/><Relationship Id="rId204" Type="http://schemas.openxmlformats.org/officeDocument/2006/relationships/customXml" Target="../ink/ink505.xml"/><Relationship Id="rId225" Type="http://schemas.openxmlformats.org/officeDocument/2006/relationships/image" Target="../media/image522.png"/><Relationship Id="rId246" Type="http://schemas.openxmlformats.org/officeDocument/2006/relationships/customXml" Target="../ink/ink526.xml"/><Relationship Id="rId106" Type="http://schemas.openxmlformats.org/officeDocument/2006/relationships/customXml" Target="../ink/ink456.xml"/><Relationship Id="rId127" Type="http://schemas.openxmlformats.org/officeDocument/2006/relationships/image" Target="../media/image473.png"/><Relationship Id="rId10" Type="http://schemas.openxmlformats.org/officeDocument/2006/relationships/customXml" Target="../ink/ink408.xml"/><Relationship Id="rId31" Type="http://schemas.openxmlformats.org/officeDocument/2006/relationships/image" Target="../media/image425.png"/><Relationship Id="rId52" Type="http://schemas.openxmlformats.org/officeDocument/2006/relationships/customXml" Target="../ink/ink429.xml"/><Relationship Id="rId73" Type="http://schemas.openxmlformats.org/officeDocument/2006/relationships/image" Target="../media/image446.png"/><Relationship Id="rId94" Type="http://schemas.openxmlformats.org/officeDocument/2006/relationships/customXml" Target="../ink/ink450.xml"/><Relationship Id="rId148" Type="http://schemas.openxmlformats.org/officeDocument/2006/relationships/customXml" Target="../ink/ink477.xml"/><Relationship Id="rId169" Type="http://schemas.openxmlformats.org/officeDocument/2006/relationships/image" Target="../media/image494.png"/><Relationship Id="rId4" Type="http://schemas.openxmlformats.org/officeDocument/2006/relationships/customXml" Target="../ink/ink405.xml"/><Relationship Id="rId180" Type="http://schemas.openxmlformats.org/officeDocument/2006/relationships/customXml" Target="../ink/ink493.xml"/><Relationship Id="rId215" Type="http://schemas.openxmlformats.org/officeDocument/2006/relationships/image" Target="../media/image517.png"/><Relationship Id="rId236" Type="http://schemas.openxmlformats.org/officeDocument/2006/relationships/customXml" Target="../ink/ink521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5.png"/><Relationship Id="rId299" Type="http://schemas.openxmlformats.org/officeDocument/2006/relationships/image" Target="../media/image686.png"/><Relationship Id="rId21" Type="http://schemas.openxmlformats.org/officeDocument/2006/relationships/image" Target="../media/image547.png"/><Relationship Id="rId63" Type="http://schemas.openxmlformats.org/officeDocument/2006/relationships/image" Target="../media/image568.png"/><Relationship Id="rId159" Type="http://schemas.openxmlformats.org/officeDocument/2006/relationships/image" Target="../media/image616.png"/><Relationship Id="rId324" Type="http://schemas.openxmlformats.org/officeDocument/2006/relationships/customXml" Target="../ink/ink692.xml"/><Relationship Id="rId366" Type="http://schemas.openxmlformats.org/officeDocument/2006/relationships/customXml" Target="../ink/ink713.xml"/><Relationship Id="rId170" Type="http://schemas.openxmlformats.org/officeDocument/2006/relationships/customXml" Target="../ink/ink615.xml"/><Relationship Id="rId226" Type="http://schemas.openxmlformats.org/officeDocument/2006/relationships/customXml" Target="../ink/ink643.xml"/><Relationship Id="rId268" Type="http://schemas.openxmlformats.org/officeDocument/2006/relationships/customXml" Target="../ink/ink664.xml"/><Relationship Id="rId32" Type="http://schemas.openxmlformats.org/officeDocument/2006/relationships/customXml" Target="../ink/ink546.xml"/><Relationship Id="rId74" Type="http://schemas.openxmlformats.org/officeDocument/2006/relationships/customXml" Target="../ink/ink567.xml"/><Relationship Id="rId128" Type="http://schemas.openxmlformats.org/officeDocument/2006/relationships/customXml" Target="../ink/ink594.xml"/><Relationship Id="rId335" Type="http://schemas.openxmlformats.org/officeDocument/2006/relationships/image" Target="../media/image704.png"/><Relationship Id="rId5" Type="http://schemas.openxmlformats.org/officeDocument/2006/relationships/image" Target="../media/image539.png"/><Relationship Id="rId181" Type="http://schemas.openxmlformats.org/officeDocument/2006/relationships/image" Target="../media/image627.png"/><Relationship Id="rId237" Type="http://schemas.openxmlformats.org/officeDocument/2006/relationships/image" Target="../media/image655.png"/><Relationship Id="rId279" Type="http://schemas.openxmlformats.org/officeDocument/2006/relationships/image" Target="../media/image676.png"/><Relationship Id="rId43" Type="http://schemas.openxmlformats.org/officeDocument/2006/relationships/image" Target="../media/image558.png"/><Relationship Id="rId139" Type="http://schemas.openxmlformats.org/officeDocument/2006/relationships/image" Target="../media/image606.png"/><Relationship Id="rId290" Type="http://schemas.openxmlformats.org/officeDocument/2006/relationships/customXml" Target="../ink/ink675.xml"/><Relationship Id="rId304" Type="http://schemas.openxmlformats.org/officeDocument/2006/relationships/customXml" Target="../ink/ink682.xml"/><Relationship Id="rId346" Type="http://schemas.openxmlformats.org/officeDocument/2006/relationships/customXml" Target="../ink/ink703.xml"/><Relationship Id="rId85" Type="http://schemas.openxmlformats.org/officeDocument/2006/relationships/image" Target="../media/image579.png"/><Relationship Id="rId150" Type="http://schemas.openxmlformats.org/officeDocument/2006/relationships/customXml" Target="../ink/ink605.xml"/><Relationship Id="rId192" Type="http://schemas.openxmlformats.org/officeDocument/2006/relationships/customXml" Target="../ink/ink626.xml"/><Relationship Id="rId206" Type="http://schemas.openxmlformats.org/officeDocument/2006/relationships/customXml" Target="../ink/ink633.xml"/><Relationship Id="rId248" Type="http://schemas.openxmlformats.org/officeDocument/2006/relationships/customXml" Target="../ink/ink654.xml"/><Relationship Id="rId12" Type="http://schemas.openxmlformats.org/officeDocument/2006/relationships/customXml" Target="../ink/ink536.xml"/><Relationship Id="rId108" Type="http://schemas.openxmlformats.org/officeDocument/2006/relationships/customXml" Target="../ink/ink584.xml"/><Relationship Id="rId315" Type="http://schemas.openxmlformats.org/officeDocument/2006/relationships/image" Target="../media/image694.png"/><Relationship Id="rId357" Type="http://schemas.openxmlformats.org/officeDocument/2006/relationships/image" Target="../media/image715.png"/><Relationship Id="rId54" Type="http://schemas.openxmlformats.org/officeDocument/2006/relationships/customXml" Target="../ink/ink557.xml"/><Relationship Id="rId96" Type="http://schemas.openxmlformats.org/officeDocument/2006/relationships/customXml" Target="../ink/ink578.xml"/><Relationship Id="rId161" Type="http://schemas.openxmlformats.org/officeDocument/2006/relationships/image" Target="../media/image617.png"/><Relationship Id="rId217" Type="http://schemas.openxmlformats.org/officeDocument/2006/relationships/image" Target="../media/image645.png"/><Relationship Id="rId259" Type="http://schemas.openxmlformats.org/officeDocument/2006/relationships/image" Target="../media/image666.png"/><Relationship Id="rId23" Type="http://schemas.openxmlformats.org/officeDocument/2006/relationships/image" Target="../media/image548.png"/><Relationship Id="rId119" Type="http://schemas.openxmlformats.org/officeDocument/2006/relationships/image" Target="../media/image596.png"/><Relationship Id="rId270" Type="http://schemas.openxmlformats.org/officeDocument/2006/relationships/customXml" Target="../ink/ink665.xml"/><Relationship Id="rId326" Type="http://schemas.openxmlformats.org/officeDocument/2006/relationships/customXml" Target="../ink/ink693.xml"/><Relationship Id="rId65" Type="http://schemas.openxmlformats.org/officeDocument/2006/relationships/image" Target="../media/image569.png"/><Relationship Id="rId130" Type="http://schemas.openxmlformats.org/officeDocument/2006/relationships/customXml" Target="../ink/ink595.xml"/><Relationship Id="rId368" Type="http://schemas.openxmlformats.org/officeDocument/2006/relationships/customXml" Target="../ink/ink714.xml"/><Relationship Id="rId172" Type="http://schemas.openxmlformats.org/officeDocument/2006/relationships/customXml" Target="../ink/ink616.xml"/><Relationship Id="rId228" Type="http://schemas.openxmlformats.org/officeDocument/2006/relationships/customXml" Target="../ink/ink644.xml"/><Relationship Id="rId281" Type="http://schemas.openxmlformats.org/officeDocument/2006/relationships/image" Target="../media/image677.png"/><Relationship Id="rId337" Type="http://schemas.openxmlformats.org/officeDocument/2006/relationships/image" Target="../media/image705.png"/><Relationship Id="rId34" Type="http://schemas.openxmlformats.org/officeDocument/2006/relationships/customXml" Target="../ink/ink547.xml"/><Relationship Id="rId76" Type="http://schemas.openxmlformats.org/officeDocument/2006/relationships/customXml" Target="../ink/ink568.xml"/><Relationship Id="rId141" Type="http://schemas.openxmlformats.org/officeDocument/2006/relationships/image" Target="../media/image607.png"/><Relationship Id="rId7" Type="http://schemas.openxmlformats.org/officeDocument/2006/relationships/image" Target="../media/image540.png"/><Relationship Id="rId183" Type="http://schemas.openxmlformats.org/officeDocument/2006/relationships/image" Target="../media/image628.png"/><Relationship Id="rId239" Type="http://schemas.openxmlformats.org/officeDocument/2006/relationships/image" Target="../media/image656.png"/><Relationship Id="rId250" Type="http://schemas.openxmlformats.org/officeDocument/2006/relationships/customXml" Target="../ink/ink655.xml"/><Relationship Id="rId292" Type="http://schemas.openxmlformats.org/officeDocument/2006/relationships/customXml" Target="../ink/ink676.xml"/><Relationship Id="rId306" Type="http://schemas.openxmlformats.org/officeDocument/2006/relationships/customXml" Target="../ink/ink683.xml"/><Relationship Id="rId45" Type="http://schemas.openxmlformats.org/officeDocument/2006/relationships/image" Target="../media/image559.png"/><Relationship Id="rId87" Type="http://schemas.openxmlformats.org/officeDocument/2006/relationships/image" Target="../media/image580.png"/><Relationship Id="rId110" Type="http://schemas.openxmlformats.org/officeDocument/2006/relationships/customXml" Target="../ink/ink585.xml"/><Relationship Id="rId348" Type="http://schemas.openxmlformats.org/officeDocument/2006/relationships/customXml" Target="../ink/ink704.xml"/><Relationship Id="rId152" Type="http://schemas.openxmlformats.org/officeDocument/2006/relationships/customXml" Target="../ink/ink606.xml"/><Relationship Id="rId194" Type="http://schemas.openxmlformats.org/officeDocument/2006/relationships/customXml" Target="../ink/ink627.xml"/><Relationship Id="rId208" Type="http://schemas.openxmlformats.org/officeDocument/2006/relationships/customXml" Target="../ink/ink634.xml"/><Relationship Id="rId261" Type="http://schemas.openxmlformats.org/officeDocument/2006/relationships/image" Target="../media/image667.png"/><Relationship Id="rId14" Type="http://schemas.openxmlformats.org/officeDocument/2006/relationships/customXml" Target="../ink/ink537.xml"/><Relationship Id="rId56" Type="http://schemas.openxmlformats.org/officeDocument/2006/relationships/customXml" Target="../ink/ink558.xml"/><Relationship Id="rId317" Type="http://schemas.openxmlformats.org/officeDocument/2006/relationships/image" Target="../media/image695.png"/><Relationship Id="rId359" Type="http://schemas.openxmlformats.org/officeDocument/2006/relationships/image" Target="../media/image716.png"/><Relationship Id="rId98" Type="http://schemas.openxmlformats.org/officeDocument/2006/relationships/customXml" Target="../ink/ink579.xml"/><Relationship Id="rId121" Type="http://schemas.openxmlformats.org/officeDocument/2006/relationships/image" Target="../media/image597.png"/><Relationship Id="rId163" Type="http://schemas.openxmlformats.org/officeDocument/2006/relationships/image" Target="../media/image618.png"/><Relationship Id="rId219" Type="http://schemas.openxmlformats.org/officeDocument/2006/relationships/image" Target="../media/image646.png"/><Relationship Id="rId370" Type="http://schemas.openxmlformats.org/officeDocument/2006/relationships/customXml" Target="../ink/ink715.xml"/><Relationship Id="rId230" Type="http://schemas.openxmlformats.org/officeDocument/2006/relationships/customXml" Target="../ink/ink645.xml"/><Relationship Id="rId25" Type="http://schemas.openxmlformats.org/officeDocument/2006/relationships/image" Target="../media/image549.png"/><Relationship Id="rId67" Type="http://schemas.openxmlformats.org/officeDocument/2006/relationships/image" Target="../media/image570.png"/><Relationship Id="rId272" Type="http://schemas.openxmlformats.org/officeDocument/2006/relationships/customXml" Target="../ink/ink666.xml"/><Relationship Id="rId328" Type="http://schemas.openxmlformats.org/officeDocument/2006/relationships/customXml" Target="../ink/ink694.xml"/><Relationship Id="rId132" Type="http://schemas.openxmlformats.org/officeDocument/2006/relationships/customXml" Target="../ink/ink596.xml"/><Relationship Id="rId174" Type="http://schemas.openxmlformats.org/officeDocument/2006/relationships/customXml" Target="../ink/ink617.xml"/><Relationship Id="rId241" Type="http://schemas.openxmlformats.org/officeDocument/2006/relationships/image" Target="../media/image657.png"/><Relationship Id="rId36" Type="http://schemas.openxmlformats.org/officeDocument/2006/relationships/customXml" Target="../ink/ink548.xml"/><Relationship Id="rId283" Type="http://schemas.openxmlformats.org/officeDocument/2006/relationships/image" Target="../media/image678.png"/><Relationship Id="rId339" Type="http://schemas.openxmlformats.org/officeDocument/2006/relationships/image" Target="../media/image706.png"/><Relationship Id="rId78" Type="http://schemas.openxmlformats.org/officeDocument/2006/relationships/customXml" Target="../ink/ink569.xml"/><Relationship Id="rId99" Type="http://schemas.openxmlformats.org/officeDocument/2006/relationships/image" Target="../media/image586.png"/><Relationship Id="rId101" Type="http://schemas.openxmlformats.org/officeDocument/2006/relationships/image" Target="../media/image587.png"/><Relationship Id="rId122" Type="http://schemas.openxmlformats.org/officeDocument/2006/relationships/customXml" Target="../ink/ink591.xml"/><Relationship Id="rId143" Type="http://schemas.openxmlformats.org/officeDocument/2006/relationships/image" Target="../media/image608.png"/><Relationship Id="rId164" Type="http://schemas.openxmlformats.org/officeDocument/2006/relationships/customXml" Target="../ink/ink612.xml"/><Relationship Id="rId185" Type="http://schemas.openxmlformats.org/officeDocument/2006/relationships/image" Target="../media/image629.png"/><Relationship Id="rId350" Type="http://schemas.openxmlformats.org/officeDocument/2006/relationships/customXml" Target="../ink/ink705.xml"/><Relationship Id="rId371" Type="http://schemas.openxmlformats.org/officeDocument/2006/relationships/image" Target="../media/image722.png"/><Relationship Id="rId9" Type="http://schemas.openxmlformats.org/officeDocument/2006/relationships/image" Target="../media/image541.png"/><Relationship Id="rId210" Type="http://schemas.openxmlformats.org/officeDocument/2006/relationships/customXml" Target="../ink/ink635.xml"/><Relationship Id="rId26" Type="http://schemas.openxmlformats.org/officeDocument/2006/relationships/customXml" Target="../ink/ink543.xml"/><Relationship Id="rId231" Type="http://schemas.openxmlformats.org/officeDocument/2006/relationships/image" Target="../media/image652.png"/><Relationship Id="rId252" Type="http://schemas.openxmlformats.org/officeDocument/2006/relationships/customXml" Target="../ink/ink656.xml"/><Relationship Id="rId273" Type="http://schemas.openxmlformats.org/officeDocument/2006/relationships/image" Target="../media/image673.png"/><Relationship Id="rId294" Type="http://schemas.openxmlformats.org/officeDocument/2006/relationships/customXml" Target="../ink/ink677.xml"/><Relationship Id="rId308" Type="http://schemas.openxmlformats.org/officeDocument/2006/relationships/customXml" Target="../ink/ink684.xml"/><Relationship Id="rId329" Type="http://schemas.openxmlformats.org/officeDocument/2006/relationships/image" Target="../media/image701.png"/><Relationship Id="rId47" Type="http://schemas.openxmlformats.org/officeDocument/2006/relationships/image" Target="../media/image560.png"/><Relationship Id="rId68" Type="http://schemas.openxmlformats.org/officeDocument/2006/relationships/customXml" Target="../ink/ink564.xml"/><Relationship Id="rId89" Type="http://schemas.openxmlformats.org/officeDocument/2006/relationships/image" Target="../media/image581.png"/><Relationship Id="rId112" Type="http://schemas.openxmlformats.org/officeDocument/2006/relationships/customXml" Target="../ink/ink586.xml"/><Relationship Id="rId133" Type="http://schemas.openxmlformats.org/officeDocument/2006/relationships/image" Target="../media/image603.png"/><Relationship Id="rId154" Type="http://schemas.openxmlformats.org/officeDocument/2006/relationships/customXml" Target="../ink/ink607.xml"/><Relationship Id="rId175" Type="http://schemas.openxmlformats.org/officeDocument/2006/relationships/image" Target="../media/image624.png"/><Relationship Id="rId340" Type="http://schemas.openxmlformats.org/officeDocument/2006/relationships/customXml" Target="../ink/ink700.xml"/><Relationship Id="rId361" Type="http://schemas.openxmlformats.org/officeDocument/2006/relationships/image" Target="../media/image717.png"/><Relationship Id="rId196" Type="http://schemas.openxmlformats.org/officeDocument/2006/relationships/customXml" Target="../ink/ink628.xml"/><Relationship Id="rId200" Type="http://schemas.openxmlformats.org/officeDocument/2006/relationships/customXml" Target="../ink/ink630.xml"/><Relationship Id="rId16" Type="http://schemas.openxmlformats.org/officeDocument/2006/relationships/customXml" Target="../ink/ink538.xml"/><Relationship Id="rId221" Type="http://schemas.openxmlformats.org/officeDocument/2006/relationships/image" Target="../media/image647.png"/><Relationship Id="rId242" Type="http://schemas.openxmlformats.org/officeDocument/2006/relationships/customXml" Target="../ink/ink651.xml"/><Relationship Id="rId263" Type="http://schemas.openxmlformats.org/officeDocument/2006/relationships/image" Target="../media/image668.png"/><Relationship Id="rId284" Type="http://schemas.openxmlformats.org/officeDocument/2006/relationships/customXml" Target="../ink/ink672.xml"/><Relationship Id="rId319" Type="http://schemas.openxmlformats.org/officeDocument/2006/relationships/image" Target="../media/image696.png"/><Relationship Id="rId37" Type="http://schemas.openxmlformats.org/officeDocument/2006/relationships/image" Target="../media/image555.png"/><Relationship Id="rId58" Type="http://schemas.openxmlformats.org/officeDocument/2006/relationships/customXml" Target="../ink/ink559.xml"/><Relationship Id="rId79" Type="http://schemas.openxmlformats.org/officeDocument/2006/relationships/image" Target="../media/image576.png"/><Relationship Id="rId102" Type="http://schemas.openxmlformats.org/officeDocument/2006/relationships/customXml" Target="../ink/ink581.xml"/><Relationship Id="rId123" Type="http://schemas.openxmlformats.org/officeDocument/2006/relationships/image" Target="../media/image598.png"/><Relationship Id="rId144" Type="http://schemas.openxmlformats.org/officeDocument/2006/relationships/customXml" Target="../ink/ink602.xml"/><Relationship Id="rId330" Type="http://schemas.openxmlformats.org/officeDocument/2006/relationships/customXml" Target="../ink/ink695.xml"/><Relationship Id="rId90" Type="http://schemas.openxmlformats.org/officeDocument/2006/relationships/customXml" Target="../ink/ink575.xml"/><Relationship Id="rId165" Type="http://schemas.openxmlformats.org/officeDocument/2006/relationships/image" Target="../media/image619.png"/><Relationship Id="rId186" Type="http://schemas.openxmlformats.org/officeDocument/2006/relationships/customXml" Target="../ink/ink623.xml"/><Relationship Id="rId351" Type="http://schemas.openxmlformats.org/officeDocument/2006/relationships/image" Target="../media/image712.png"/><Relationship Id="rId372" Type="http://schemas.openxmlformats.org/officeDocument/2006/relationships/customXml" Target="../ink/ink716.xml"/><Relationship Id="rId211" Type="http://schemas.openxmlformats.org/officeDocument/2006/relationships/image" Target="../media/image642.png"/><Relationship Id="rId232" Type="http://schemas.openxmlformats.org/officeDocument/2006/relationships/customXml" Target="../ink/ink646.xml"/><Relationship Id="rId253" Type="http://schemas.openxmlformats.org/officeDocument/2006/relationships/image" Target="../media/image663.png"/><Relationship Id="rId274" Type="http://schemas.openxmlformats.org/officeDocument/2006/relationships/customXml" Target="../ink/ink667.xml"/><Relationship Id="rId295" Type="http://schemas.openxmlformats.org/officeDocument/2006/relationships/image" Target="../media/image684.png"/><Relationship Id="rId309" Type="http://schemas.openxmlformats.org/officeDocument/2006/relationships/image" Target="../media/image691.png"/><Relationship Id="rId27" Type="http://schemas.openxmlformats.org/officeDocument/2006/relationships/image" Target="../media/image550.png"/><Relationship Id="rId48" Type="http://schemas.openxmlformats.org/officeDocument/2006/relationships/customXml" Target="../ink/ink554.xml"/><Relationship Id="rId69" Type="http://schemas.openxmlformats.org/officeDocument/2006/relationships/image" Target="../media/image571.png"/><Relationship Id="rId113" Type="http://schemas.openxmlformats.org/officeDocument/2006/relationships/image" Target="../media/image593.png"/><Relationship Id="rId134" Type="http://schemas.openxmlformats.org/officeDocument/2006/relationships/customXml" Target="../ink/ink597.xml"/><Relationship Id="rId320" Type="http://schemas.openxmlformats.org/officeDocument/2006/relationships/customXml" Target="../ink/ink690.xml"/><Relationship Id="rId80" Type="http://schemas.openxmlformats.org/officeDocument/2006/relationships/customXml" Target="../ink/ink570.xml"/><Relationship Id="rId155" Type="http://schemas.openxmlformats.org/officeDocument/2006/relationships/image" Target="../media/image614.png"/><Relationship Id="rId176" Type="http://schemas.openxmlformats.org/officeDocument/2006/relationships/customXml" Target="../ink/ink618.xml"/><Relationship Id="rId197" Type="http://schemas.openxmlformats.org/officeDocument/2006/relationships/image" Target="../media/image635.png"/><Relationship Id="rId341" Type="http://schemas.openxmlformats.org/officeDocument/2006/relationships/image" Target="../media/image707.png"/><Relationship Id="rId362" Type="http://schemas.openxmlformats.org/officeDocument/2006/relationships/customXml" Target="../ink/ink711.xml"/><Relationship Id="rId201" Type="http://schemas.openxmlformats.org/officeDocument/2006/relationships/image" Target="../media/image637.png"/><Relationship Id="rId222" Type="http://schemas.openxmlformats.org/officeDocument/2006/relationships/customXml" Target="../ink/ink641.xml"/><Relationship Id="rId243" Type="http://schemas.openxmlformats.org/officeDocument/2006/relationships/image" Target="../media/image658.png"/><Relationship Id="rId264" Type="http://schemas.openxmlformats.org/officeDocument/2006/relationships/customXml" Target="../ink/ink662.xml"/><Relationship Id="rId285" Type="http://schemas.openxmlformats.org/officeDocument/2006/relationships/image" Target="../media/image679.png"/><Relationship Id="rId17" Type="http://schemas.openxmlformats.org/officeDocument/2006/relationships/image" Target="../media/image545.png"/><Relationship Id="rId38" Type="http://schemas.openxmlformats.org/officeDocument/2006/relationships/customXml" Target="../ink/ink549.xml"/><Relationship Id="rId59" Type="http://schemas.openxmlformats.org/officeDocument/2006/relationships/image" Target="../media/image566.png"/><Relationship Id="rId103" Type="http://schemas.openxmlformats.org/officeDocument/2006/relationships/image" Target="../media/image588.png"/><Relationship Id="rId124" Type="http://schemas.openxmlformats.org/officeDocument/2006/relationships/customXml" Target="../ink/ink592.xml"/><Relationship Id="rId310" Type="http://schemas.openxmlformats.org/officeDocument/2006/relationships/customXml" Target="../ink/ink685.xml"/><Relationship Id="rId70" Type="http://schemas.openxmlformats.org/officeDocument/2006/relationships/customXml" Target="../ink/ink565.xml"/><Relationship Id="rId91" Type="http://schemas.openxmlformats.org/officeDocument/2006/relationships/image" Target="../media/image582.png"/><Relationship Id="rId145" Type="http://schemas.openxmlformats.org/officeDocument/2006/relationships/image" Target="../media/image609.png"/><Relationship Id="rId166" Type="http://schemas.openxmlformats.org/officeDocument/2006/relationships/customXml" Target="../ink/ink613.xml"/><Relationship Id="rId187" Type="http://schemas.openxmlformats.org/officeDocument/2006/relationships/image" Target="../media/image630.png"/><Relationship Id="rId331" Type="http://schemas.openxmlformats.org/officeDocument/2006/relationships/image" Target="../media/image702.png"/><Relationship Id="rId352" Type="http://schemas.openxmlformats.org/officeDocument/2006/relationships/customXml" Target="../ink/ink706.xml"/><Relationship Id="rId373" Type="http://schemas.openxmlformats.org/officeDocument/2006/relationships/image" Target="../media/image7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36.xml"/><Relationship Id="rId233" Type="http://schemas.openxmlformats.org/officeDocument/2006/relationships/image" Target="../media/image653.png"/><Relationship Id="rId254" Type="http://schemas.openxmlformats.org/officeDocument/2006/relationships/customXml" Target="../ink/ink657.xml"/><Relationship Id="rId28" Type="http://schemas.openxmlformats.org/officeDocument/2006/relationships/customXml" Target="../ink/ink544.xml"/><Relationship Id="rId49" Type="http://schemas.openxmlformats.org/officeDocument/2006/relationships/image" Target="../media/image561.png"/><Relationship Id="rId114" Type="http://schemas.openxmlformats.org/officeDocument/2006/relationships/customXml" Target="../ink/ink587.xml"/><Relationship Id="rId275" Type="http://schemas.openxmlformats.org/officeDocument/2006/relationships/image" Target="../media/image674.png"/><Relationship Id="rId296" Type="http://schemas.openxmlformats.org/officeDocument/2006/relationships/customXml" Target="../ink/ink678.xml"/><Relationship Id="rId300" Type="http://schemas.openxmlformats.org/officeDocument/2006/relationships/customXml" Target="../ink/ink680.xml"/><Relationship Id="rId60" Type="http://schemas.openxmlformats.org/officeDocument/2006/relationships/customXml" Target="../ink/ink560.xml"/><Relationship Id="rId81" Type="http://schemas.openxmlformats.org/officeDocument/2006/relationships/image" Target="../media/image577.png"/><Relationship Id="rId135" Type="http://schemas.openxmlformats.org/officeDocument/2006/relationships/image" Target="../media/image604.png"/><Relationship Id="rId156" Type="http://schemas.openxmlformats.org/officeDocument/2006/relationships/customXml" Target="../ink/ink608.xml"/><Relationship Id="rId177" Type="http://schemas.openxmlformats.org/officeDocument/2006/relationships/image" Target="../media/image625.png"/><Relationship Id="rId198" Type="http://schemas.openxmlformats.org/officeDocument/2006/relationships/customXml" Target="../ink/ink629.xml"/><Relationship Id="rId321" Type="http://schemas.openxmlformats.org/officeDocument/2006/relationships/image" Target="../media/image697.png"/><Relationship Id="rId342" Type="http://schemas.openxmlformats.org/officeDocument/2006/relationships/customXml" Target="../ink/ink701.xml"/><Relationship Id="rId363" Type="http://schemas.openxmlformats.org/officeDocument/2006/relationships/image" Target="../media/image718.png"/><Relationship Id="rId202" Type="http://schemas.openxmlformats.org/officeDocument/2006/relationships/customXml" Target="../ink/ink631.xml"/><Relationship Id="rId223" Type="http://schemas.openxmlformats.org/officeDocument/2006/relationships/image" Target="../media/image648.png"/><Relationship Id="rId244" Type="http://schemas.openxmlformats.org/officeDocument/2006/relationships/customXml" Target="../ink/ink652.xml"/><Relationship Id="rId18" Type="http://schemas.openxmlformats.org/officeDocument/2006/relationships/customXml" Target="../ink/ink539.xml"/><Relationship Id="rId39" Type="http://schemas.openxmlformats.org/officeDocument/2006/relationships/image" Target="../media/image556.png"/><Relationship Id="rId265" Type="http://schemas.openxmlformats.org/officeDocument/2006/relationships/image" Target="../media/image669.png"/><Relationship Id="rId286" Type="http://schemas.openxmlformats.org/officeDocument/2006/relationships/customXml" Target="../ink/ink673.xml"/><Relationship Id="rId50" Type="http://schemas.openxmlformats.org/officeDocument/2006/relationships/customXml" Target="../ink/ink555.xml"/><Relationship Id="rId104" Type="http://schemas.openxmlformats.org/officeDocument/2006/relationships/customXml" Target="../ink/ink582.xml"/><Relationship Id="rId125" Type="http://schemas.openxmlformats.org/officeDocument/2006/relationships/image" Target="../media/image599.png"/><Relationship Id="rId146" Type="http://schemas.openxmlformats.org/officeDocument/2006/relationships/customXml" Target="../ink/ink603.xml"/><Relationship Id="rId167" Type="http://schemas.openxmlformats.org/officeDocument/2006/relationships/image" Target="../media/image620.png"/><Relationship Id="rId188" Type="http://schemas.openxmlformats.org/officeDocument/2006/relationships/customXml" Target="../ink/ink624.xml"/><Relationship Id="rId311" Type="http://schemas.openxmlformats.org/officeDocument/2006/relationships/image" Target="../media/image692.png"/><Relationship Id="rId332" Type="http://schemas.openxmlformats.org/officeDocument/2006/relationships/customXml" Target="../ink/ink696.xml"/><Relationship Id="rId353" Type="http://schemas.openxmlformats.org/officeDocument/2006/relationships/image" Target="../media/image713.png"/><Relationship Id="rId374" Type="http://schemas.openxmlformats.org/officeDocument/2006/relationships/customXml" Target="../ink/ink717.xml"/><Relationship Id="rId71" Type="http://schemas.openxmlformats.org/officeDocument/2006/relationships/image" Target="../media/image572.png"/><Relationship Id="rId92" Type="http://schemas.openxmlformats.org/officeDocument/2006/relationships/customXml" Target="../ink/ink576.xml"/><Relationship Id="rId213" Type="http://schemas.openxmlformats.org/officeDocument/2006/relationships/image" Target="../media/image643.png"/><Relationship Id="rId234" Type="http://schemas.openxmlformats.org/officeDocument/2006/relationships/customXml" Target="../ink/ink647.xml"/><Relationship Id="rId2" Type="http://schemas.openxmlformats.org/officeDocument/2006/relationships/customXml" Target="../ink/ink531.xml"/><Relationship Id="rId29" Type="http://schemas.openxmlformats.org/officeDocument/2006/relationships/image" Target="../media/image551.png"/><Relationship Id="rId255" Type="http://schemas.openxmlformats.org/officeDocument/2006/relationships/image" Target="../media/image664.png"/><Relationship Id="rId276" Type="http://schemas.openxmlformats.org/officeDocument/2006/relationships/customXml" Target="../ink/ink668.xml"/><Relationship Id="rId297" Type="http://schemas.openxmlformats.org/officeDocument/2006/relationships/image" Target="../media/image685.png"/><Relationship Id="rId40" Type="http://schemas.openxmlformats.org/officeDocument/2006/relationships/customXml" Target="../ink/ink550.xml"/><Relationship Id="rId115" Type="http://schemas.openxmlformats.org/officeDocument/2006/relationships/image" Target="../media/image594.png"/><Relationship Id="rId136" Type="http://schemas.openxmlformats.org/officeDocument/2006/relationships/customXml" Target="../ink/ink598.xml"/><Relationship Id="rId157" Type="http://schemas.openxmlformats.org/officeDocument/2006/relationships/image" Target="../media/image615.png"/><Relationship Id="rId178" Type="http://schemas.openxmlformats.org/officeDocument/2006/relationships/customXml" Target="../ink/ink619.xml"/><Relationship Id="rId301" Type="http://schemas.openxmlformats.org/officeDocument/2006/relationships/image" Target="../media/image687.png"/><Relationship Id="rId322" Type="http://schemas.openxmlformats.org/officeDocument/2006/relationships/customXml" Target="../ink/ink691.xml"/><Relationship Id="rId343" Type="http://schemas.openxmlformats.org/officeDocument/2006/relationships/image" Target="../media/image708.png"/><Relationship Id="rId364" Type="http://schemas.openxmlformats.org/officeDocument/2006/relationships/customXml" Target="../ink/ink712.xml"/><Relationship Id="rId61" Type="http://schemas.openxmlformats.org/officeDocument/2006/relationships/image" Target="../media/image567.png"/><Relationship Id="rId82" Type="http://schemas.openxmlformats.org/officeDocument/2006/relationships/customXml" Target="../ink/ink571.xml"/><Relationship Id="rId199" Type="http://schemas.openxmlformats.org/officeDocument/2006/relationships/image" Target="../media/image636.png"/><Relationship Id="rId203" Type="http://schemas.openxmlformats.org/officeDocument/2006/relationships/image" Target="../media/image638.png"/><Relationship Id="rId19" Type="http://schemas.openxmlformats.org/officeDocument/2006/relationships/image" Target="../media/image546.png"/><Relationship Id="rId224" Type="http://schemas.openxmlformats.org/officeDocument/2006/relationships/customXml" Target="../ink/ink642.xml"/><Relationship Id="rId245" Type="http://schemas.openxmlformats.org/officeDocument/2006/relationships/image" Target="../media/image659.png"/><Relationship Id="rId266" Type="http://schemas.openxmlformats.org/officeDocument/2006/relationships/customXml" Target="../ink/ink663.xml"/><Relationship Id="rId287" Type="http://schemas.openxmlformats.org/officeDocument/2006/relationships/image" Target="../media/image680.png"/><Relationship Id="rId30" Type="http://schemas.openxmlformats.org/officeDocument/2006/relationships/customXml" Target="../ink/ink545.xml"/><Relationship Id="rId105" Type="http://schemas.openxmlformats.org/officeDocument/2006/relationships/image" Target="../media/image589.png"/><Relationship Id="rId126" Type="http://schemas.openxmlformats.org/officeDocument/2006/relationships/customXml" Target="../ink/ink593.xml"/><Relationship Id="rId147" Type="http://schemas.openxmlformats.org/officeDocument/2006/relationships/image" Target="../media/image610.png"/><Relationship Id="rId168" Type="http://schemas.openxmlformats.org/officeDocument/2006/relationships/customXml" Target="../ink/ink614.xml"/><Relationship Id="rId312" Type="http://schemas.openxmlformats.org/officeDocument/2006/relationships/customXml" Target="../ink/ink686.xml"/><Relationship Id="rId333" Type="http://schemas.openxmlformats.org/officeDocument/2006/relationships/image" Target="../media/image703.png"/><Relationship Id="rId354" Type="http://schemas.openxmlformats.org/officeDocument/2006/relationships/customXml" Target="../ink/ink707.xml"/><Relationship Id="rId51" Type="http://schemas.openxmlformats.org/officeDocument/2006/relationships/image" Target="../media/image562.png"/><Relationship Id="rId72" Type="http://schemas.openxmlformats.org/officeDocument/2006/relationships/customXml" Target="../ink/ink566.xml"/><Relationship Id="rId93" Type="http://schemas.openxmlformats.org/officeDocument/2006/relationships/image" Target="../media/image583.png"/><Relationship Id="rId189" Type="http://schemas.openxmlformats.org/officeDocument/2006/relationships/image" Target="../media/image631.png"/><Relationship Id="rId375" Type="http://schemas.openxmlformats.org/officeDocument/2006/relationships/image" Target="../media/image724.png"/><Relationship Id="rId3" Type="http://schemas.openxmlformats.org/officeDocument/2006/relationships/image" Target="../media/image538.png"/><Relationship Id="rId214" Type="http://schemas.openxmlformats.org/officeDocument/2006/relationships/customXml" Target="../ink/ink637.xml"/><Relationship Id="rId235" Type="http://schemas.openxmlformats.org/officeDocument/2006/relationships/image" Target="../media/image654.png"/><Relationship Id="rId256" Type="http://schemas.openxmlformats.org/officeDocument/2006/relationships/customXml" Target="../ink/ink658.xml"/><Relationship Id="rId277" Type="http://schemas.openxmlformats.org/officeDocument/2006/relationships/image" Target="../media/image675.png"/><Relationship Id="rId298" Type="http://schemas.openxmlformats.org/officeDocument/2006/relationships/customXml" Target="../ink/ink679.xml"/><Relationship Id="rId116" Type="http://schemas.openxmlformats.org/officeDocument/2006/relationships/customXml" Target="../ink/ink588.xml"/><Relationship Id="rId137" Type="http://schemas.openxmlformats.org/officeDocument/2006/relationships/image" Target="../media/image605.png"/><Relationship Id="rId158" Type="http://schemas.openxmlformats.org/officeDocument/2006/relationships/customXml" Target="../ink/ink609.xml"/><Relationship Id="rId302" Type="http://schemas.openxmlformats.org/officeDocument/2006/relationships/customXml" Target="../ink/ink681.xml"/><Relationship Id="rId323" Type="http://schemas.openxmlformats.org/officeDocument/2006/relationships/image" Target="../media/image698.png"/><Relationship Id="rId344" Type="http://schemas.openxmlformats.org/officeDocument/2006/relationships/customXml" Target="../ink/ink702.xml"/><Relationship Id="rId20" Type="http://schemas.openxmlformats.org/officeDocument/2006/relationships/customXml" Target="../ink/ink540.xml"/><Relationship Id="rId41" Type="http://schemas.openxmlformats.org/officeDocument/2006/relationships/image" Target="../media/image557.png"/><Relationship Id="rId62" Type="http://schemas.openxmlformats.org/officeDocument/2006/relationships/customXml" Target="../ink/ink561.xml"/><Relationship Id="rId83" Type="http://schemas.openxmlformats.org/officeDocument/2006/relationships/image" Target="../media/image578.png"/><Relationship Id="rId179" Type="http://schemas.openxmlformats.org/officeDocument/2006/relationships/image" Target="../media/image626.png"/><Relationship Id="rId365" Type="http://schemas.openxmlformats.org/officeDocument/2006/relationships/image" Target="../media/image719.png"/><Relationship Id="rId190" Type="http://schemas.openxmlformats.org/officeDocument/2006/relationships/customXml" Target="../ink/ink625.xml"/><Relationship Id="rId204" Type="http://schemas.openxmlformats.org/officeDocument/2006/relationships/customXml" Target="../ink/ink632.xml"/><Relationship Id="rId225" Type="http://schemas.openxmlformats.org/officeDocument/2006/relationships/image" Target="../media/image649.png"/><Relationship Id="rId246" Type="http://schemas.openxmlformats.org/officeDocument/2006/relationships/customXml" Target="../ink/ink653.xml"/><Relationship Id="rId267" Type="http://schemas.openxmlformats.org/officeDocument/2006/relationships/image" Target="../media/image670.png"/><Relationship Id="rId288" Type="http://schemas.openxmlformats.org/officeDocument/2006/relationships/customXml" Target="../ink/ink674.xml"/><Relationship Id="rId106" Type="http://schemas.openxmlformats.org/officeDocument/2006/relationships/customXml" Target="../ink/ink583.xml"/><Relationship Id="rId127" Type="http://schemas.openxmlformats.org/officeDocument/2006/relationships/image" Target="../media/image600.png"/><Relationship Id="rId313" Type="http://schemas.openxmlformats.org/officeDocument/2006/relationships/image" Target="../media/image693.png"/><Relationship Id="rId10" Type="http://schemas.openxmlformats.org/officeDocument/2006/relationships/customXml" Target="../ink/ink535.xml"/><Relationship Id="rId31" Type="http://schemas.openxmlformats.org/officeDocument/2006/relationships/image" Target="../media/image552.png"/><Relationship Id="rId52" Type="http://schemas.openxmlformats.org/officeDocument/2006/relationships/customXml" Target="../ink/ink556.xml"/><Relationship Id="rId73" Type="http://schemas.openxmlformats.org/officeDocument/2006/relationships/image" Target="../media/image573.png"/><Relationship Id="rId94" Type="http://schemas.openxmlformats.org/officeDocument/2006/relationships/customXml" Target="../ink/ink577.xml"/><Relationship Id="rId148" Type="http://schemas.openxmlformats.org/officeDocument/2006/relationships/customXml" Target="../ink/ink604.xml"/><Relationship Id="rId169" Type="http://schemas.openxmlformats.org/officeDocument/2006/relationships/image" Target="../media/image621.png"/><Relationship Id="rId334" Type="http://schemas.openxmlformats.org/officeDocument/2006/relationships/customXml" Target="../ink/ink697.xml"/><Relationship Id="rId355" Type="http://schemas.openxmlformats.org/officeDocument/2006/relationships/image" Target="../media/image714.png"/><Relationship Id="rId4" Type="http://schemas.openxmlformats.org/officeDocument/2006/relationships/customXml" Target="../ink/ink532.xml"/><Relationship Id="rId180" Type="http://schemas.openxmlformats.org/officeDocument/2006/relationships/customXml" Target="../ink/ink620.xml"/><Relationship Id="rId215" Type="http://schemas.openxmlformats.org/officeDocument/2006/relationships/image" Target="../media/image644.png"/><Relationship Id="rId236" Type="http://schemas.openxmlformats.org/officeDocument/2006/relationships/customXml" Target="../ink/ink648.xml"/><Relationship Id="rId257" Type="http://schemas.openxmlformats.org/officeDocument/2006/relationships/image" Target="../media/image665.png"/><Relationship Id="rId278" Type="http://schemas.openxmlformats.org/officeDocument/2006/relationships/customXml" Target="../ink/ink669.xml"/><Relationship Id="rId303" Type="http://schemas.openxmlformats.org/officeDocument/2006/relationships/image" Target="../media/image688.png"/><Relationship Id="rId42" Type="http://schemas.openxmlformats.org/officeDocument/2006/relationships/customXml" Target="../ink/ink551.xml"/><Relationship Id="rId84" Type="http://schemas.openxmlformats.org/officeDocument/2006/relationships/customXml" Target="../ink/ink572.xml"/><Relationship Id="rId138" Type="http://schemas.openxmlformats.org/officeDocument/2006/relationships/customXml" Target="../ink/ink599.xml"/><Relationship Id="rId345" Type="http://schemas.openxmlformats.org/officeDocument/2006/relationships/image" Target="../media/image709.png"/><Relationship Id="rId191" Type="http://schemas.openxmlformats.org/officeDocument/2006/relationships/image" Target="../media/image632.png"/><Relationship Id="rId205" Type="http://schemas.openxmlformats.org/officeDocument/2006/relationships/image" Target="../media/image639.png"/><Relationship Id="rId247" Type="http://schemas.openxmlformats.org/officeDocument/2006/relationships/image" Target="../media/image660.png"/><Relationship Id="rId107" Type="http://schemas.openxmlformats.org/officeDocument/2006/relationships/image" Target="../media/image590.png"/><Relationship Id="rId289" Type="http://schemas.openxmlformats.org/officeDocument/2006/relationships/image" Target="../media/image681.png"/><Relationship Id="rId11" Type="http://schemas.openxmlformats.org/officeDocument/2006/relationships/image" Target="../media/image542.png"/><Relationship Id="rId53" Type="http://schemas.openxmlformats.org/officeDocument/2006/relationships/image" Target="../media/image563.png"/><Relationship Id="rId149" Type="http://schemas.openxmlformats.org/officeDocument/2006/relationships/image" Target="../media/image611.png"/><Relationship Id="rId314" Type="http://schemas.openxmlformats.org/officeDocument/2006/relationships/customXml" Target="../ink/ink687.xml"/><Relationship Id="rId356" Type="http://schemas.openxmlformats.org/officeDocument/2006/relationships/customXml" Target="../ink/ink708.xml"/><Relationship Id="rId95" Type="http://schemas.openxmlformats.org/officeDocument/2006/relationships/image" Target="../media/image584.png"/><Relationship Id="rId160" Type="http://schemas.openxmlformats.org/officeDocument/2006/relationships/customXml" Target="../ink/ink610.xml"/><Relationship Id="rId216" Type="http://schemas.openxmlformats.org/officeDocument/2006/relationships/customXml" Target="../ink/ink638.xml"/><Relationship Id="rId258" Type="http://schemas.openxmlformats.org/officeDocument/2006/relationships/customXml" Target="../ink/ink659.xml"/><Relationship Id="rId22" Type="http://schemas.openxmlformats.org/officeDocument/2006/relationships/customXml" Target="../ink/ink541.xml"/><Relationship Id="rId64" Type="http://schemas.openxmlformats.org/officeDocument/2006/relationships/customXml" Target="../ink/ink562.xml"/><Relationship Id="rId118" Type="http://schemas.openxmlformats.org/officeDocument/2006/relationships/customXml" Target="../ink/ink589.xml"/><Relationship Id="rId325" Type="http://schemas.openxmlformats.org/officeDocument/2006/relationships/image" Target="../media/image699.png"/><Relationship Id="rId367" Type="http://schemas.openxmlformats.org/officeDocument/2006/relationships/image" Target="../media/image720.png"/><Relationship Id="rId171" Type="http://schemas.openxmlformats.org/officeDocument/2006/relationships/image" Target="../media/image622.png"/><Relationship Id="rId227" Type="http://schemas.openxmlformats.org/officeDocument/2006/relationships/image" Target="../media/image650.png"/><Relationship Id="rId269" Type="http://schemas.openxmlformats.org/officeDocument/2006/relationships/image" Target="../media/image671.png"/><Relationship Id="rId33" Type="http://schemas.openxmlformats.org/officeDocument/2006/relationships/image" Target="../media/image553.png"/><Relationship Id="rId129" Type="http://schemas.openxmlformats.org/officeDocument/2006/relationships/image" Target="../media/image601.png"/><Relationship Id="rId280" Type="http://schemas.openxmlformats.org/officeDocument/2006/relationships/customXml" Target="../ink/ink670.xml"/><Relationship Id="rId336" Type="http://schemas.openxmlformats.org/officeDocument/2006/relationships/customXml" Target="../ink/ink698.xml"/><Relationship Id="rId75" Type="http://schemas.openxmlformats.org/officeDocument/2006/relationships/image" Target="../media/image574.png"/><Relationship Id="rId140" Type="http://schemas.openxmlformats.org/officeDocument/2006/relationships/customXml" Target="../ink/ink600.xml"/><Relationship Id="rId182" Type="http://schemas.openxmlformats.org/officeDocument/2006/relationships/customXml" Target="../ink/ink621.xml"/><Relationship Id="rId6" Type="http://schemas.openxmlformats.org/officeDocument/2006/relationships/customXml" Target="../ink/ink533.xml"/><Relationship Id="rId238" Type="http://schemas.openxmlformats.org/officeDocument/2006/relationships/customXml" Target="../ink/ink649.xml"/><Relationship Id="rId291" Type="http://schemas.openxmlformats.org/officeDocument/2006/relationships/image" Target="../media/image682.png"/><Relationship Id="rId305" Type="http://schemas.openxmlformats.org/officeDocument/2006/relationships/image" Target="../media/image689.png"/><Relationship Id="rId347" Type="http://schemas.openxmlformats.org/officeDocument/2006/relationships/image" Target="../media/image710.png"/><Relationship Id="rId44" Type="http://schemas.openxmlformats.org/officeDocument/2006/relationships/customXml" Target="../ink/ink552.xml"/><Relationship Id="rId86" Type="http://schemas.openxmlformats.org/officeDocument/2006/relationships/customXml" Target="../ink/ink573.xml"/><Relationship Id="rId151" Type="http://schemas.openxmlformats.org/officeDocument/2006/relationships/image" Target="../media/image612.png"/><Relationship Id="rId193" Type="http://schemas.openxmlformats.org/officeDocument/2006/relationships/image" Target="../media/image633.png"/><Relationship Id="rId207" Type="http://schemas.openxmlformats.org/officeDocument/2006/relationships/image" Target="../media/image640.png"/><Relationship Id="rId249" Type="http://schemas.openxmlformats.org/officeDocument/2006/relationships/image" Target="../media/image661.png"/><Relationship Id="rId13" Type="http://schemas.openxmlformats.org/officeDocument/2006/relationships/image" Target="../media/image543.png"/><Relationship Id="rId109" Type="http://schemas.openxmlformats.org/officeDocument/2006/relationships/image" Target="../media/image591.png"/><Relationship Id="rId260" Type="http://schemas.openxmlformats.org/officeDocument/2006/relationships/customXml" Target="../ink/ink660.xml"/><Relationship Id="rId316" Type="http://schemas.openxmlformats.org/officeDocument/2006/relationships/customXml" Target="../ink/ink688.xml"/><Relationship Id="rId55" Type="http://schemas.openxmlformats.org/officeDocument/2006/relationships/image" Target="../media/image564.png"/><Relationship Id="rId97" Type="http://schemas.openxmlformats.org/officeDocument/2006/relationships/image" Target="../media/image585.png"/><Relationship Id="rId120" Type="http://schemas.openxmlformats.org/officeDocument/2006/relationships/customXml" Target="../ink/ink590.xml"/><Relationship Id="rId358" Type="http://schemas.openxmlformats.org/officeDocument/2006/relationships/customXml" Target="../ink/ink709.xml"/><Relationship Id="rId162" Type="http://schemas.openxmlformats.org/officeDocument/2006/relationships/customXml" Target="../ink/ink611.xml"/><Relationship Id="rId218" Type="http://schemas.openxmlformats.org/officeDocument/2006/relationships/customXml" Target="../ink/ink639.xml"/><Relationship Id="rId271" Type="http://schemas.openxmlformats.org/officeDocument/2006/relationships/image" Target="../media/image672.png"/><Relationship Id="rId24" Type="http://schemas.openxmlformats.org/officeDocument/2006/relationships/customXml" Target="../ink/ink542.xml"/><Relationship Id="rId66" Type="http://schemas.openxmlformats.org/officeDocument/2006/relationships/customXml" Target="../ink/ink563.xml"/><Relationship Id="rId131" Type="http://schemas.openxmlformats.org/officeDocument/2006/relationships/image" Target="../media/image602.png"/><Relationship Id="rId327" Type="http://schemas.openxmlformats.org/officeDocument/2006/relationships/image" Target="../media/image700.png"/><Relationship Id="rId369" Type="http://schemas.openxmlformats.org/officeDocument/2006/relationships/image" Target="../media/image721.png"/><Relationship Id="rId173" Type="http://schemas.openxmlformats.org/officeDocument/2006/relationships/image" Target="../media/image623.png"/><Relationship Id="rId229" Type="http://schemas.openxmlformats.org/officeDocument/2006/relationships/image" Target="../media/image651.png"/><Relationship Id="rId240" Type="http://schemas.openxmlformats.org/officeDocument/2006/relationships/customXml" Target="../ink/ink650.xml"/><Relationship Id="rId35" Type="http://schemas.openxmlformats.org/officeDocument/2006/relationships/image" Target="../media/image554.png"/><Relationship Id="rId77" Type="http://schemas.openxmlformats.org/officeDocument/2006/relationships/image" Target="../media/image575.png"/><Relationship Id="rId100" Type="http://schemas.openxmlformats.org/officeDocument/2006/relationships/customXml" Target="../ink/ink580.xml"/><Relationship Id="rId282" Type="http://schemas.openxmlformats.org/officeDocument/2006/relationships/customXml" Target="../ink/ink671.xml"/><Relationship Id="rId338" Type="http://schemas.openxmlformats.org/officeDocument/2006/relationships/customXml" Target="../ink/ink699.xml"/><Relationship Id="rId8" Type="http://schemas.openxmlformats.org/officeDocument/2006/relationships/customXml" Target="../ink/ink534.xml"/><Relationship Id="rId142" Type="http://schemas.openxmlformats.org/officeDocument/2006/relationships/customXml" Target="../ink/ink601.xml"/><Relationship Id="rId184" Type="http://schemas.openxmlformats.org/officeDocument/2006/relationships/customXml" Target="../ink/ink622.xml"/><Relationship Id="rId251" Type="http://schemas.openxmlformats.org/officeDocument/2006/relationships/image" Target="../media/image662.png"/><Relationship Id="rId46" Type="http://schemas.openxmlformats.org/officeDocument/2006/relationships/customXml" Target="../ink/ink553.xml"/><Relationship Id="rId293" Type="http://schemas.openxmlformats.org/officeDocument/2006/relationships/image" Target="../media/image683.png"/><Relationship Id="rId307" Type="http://schemas.openxmlformats.org/officeDocument/2006/relationships/image" Target="../media/image690.png"/><Relationship Id="rId349" Type="http://schemas.openxmlformats.org/officeDocument/2006/relationships/image" Target="../media/image711.png"/><Relationship Id="rId88" Type="http://schemas.openxmlformats.org/officeDocument/2006/relationships/customXml" Target="../ink/ink574.xml"/><Relationship Id="rId111" Type="http://schemas.openxmlformats.org/officeDocument/2006/relationships/image" Target="../media/image592.png"/><Relationship Id="rId153" Type="http://schemas.openxmlformats.org/officeDocument/2006/relationships/image" Target="../media/image613.png"/><Relationship Id="rId195" Type="http://schemas.openxmlformats.org/officeDocument/2006/relationships/image" Target="../media/image634.png"/><Relationship Id="rId209" Type="http://schemas.openxmlformats.org/officeDocument/2006/relationships/image" Target="../media/image641.png"/><Relationship Id="rId360" Type="http://schemas.openxmlformats.org/officeDocument/2006/relationships/customXml" Target="../ink/ink710.xml"/><Relationship Id="rId220" Type="http://schemas.openxmlformats.org/officeDocument/2006/relationships/customXml" Target="../ink/ink640.xml"/><Relationship Id="rId15" Type="http://schemas.openxmlformats.org/officeDocument/2006/relationships/image" Target="../media/image544.png"/><Relationship Id="rId57" Type="http://schemas.openxmlformats.org/officeDocument/2006/relationships/image" Target="../media/image565.png"/><Relationship Id="rId262" Type="http://schemas.openxmlformats.org/officeDocument/2006/relationships/customXml" Target="../ink/ink661.xml"/><Relationship Id="rId318" Type="http://schemas.openxmlformats.org/officeDocument/2006/relationships/customXml" Target="../ink/ink689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2.png"/><Relationship Id="rId21" Type="http://schemas.openxmlformats.org/officeDocument/2006/relationships/image" Target="../media/image734.png"/><Relationship Id="rId42" Type="http://schemas.openxmlformats.org/officeDocument/2006/relationships/customXml" Target="../ink/ink738.xml"/><Relationship Id="rId63" Type="http://schemas.openxmlformats.org/officeDocument/2006/relationships/image" Target="../media/image755.png"/><Relationship Id="rId84" Type="http://schemas.openxmlformats.org/officeDocument/2006/relationships/customXml" Target="../ink/ink759.xml"/><Relationship Id="rId138" Type="http://schemas.openxmlformats.org/officeDocument/2006/relationships/customXml" Target="../ink/ink786.xml"/><Relationship Id="rId159" Type="http://schemas.openxmlformats.org/officeDocument/2006/relationships/image" Target="../media/image803.png"/><Relationship Id="rId170" Type="http://schemas.openxmlformats.org/officeDocument/2006/relationships/customXml" Target="../ink/ink802.xml"/><Relationship Id="rId191" Type="http://schemas.openxmlformats.org/officeDocument/2006/relationships/image" Target="../media/image819.png"/><Relationship Id="rId205" Type="http://schemas.openxmlformats.org/officeDocument/2006/relationships/image" Target="../media/image826.png"/><Relationship Id="rId107" Type="http://schemas.openxmlformats.org/officeDocument/2006/relationships/image" Target="../media/image777.png"/><Relationship Id="rId11" Type="http://schemas.openxmlformats.org/officeDocument/2006/relationships/image" Target="../media/image729.png"/><Relationship Id="rId32" Type="http://schemas.openxmlformats.org/officeDocument/2006/relationships/customXml" Target="../ink/ink733.xml"/><Relationship Id="rId53" Type="http://schemas.openxmlformats.org/officeDocument/2006/relationships/image" Target="../media/image750.png"/><Relationship Id="rId74" Type="http://schemas.openxmlformats.org/officeDocument/2006/relationships/customXml" Target="../ink/ink754.xml"/><Relationship Id="rId128" Type="http://schemas.openxmlformats.org/officeDocument/2006/relationships/customXml" Target="../ink/ink781.xml"/><Relationship Id="rId149" Type="http://schemas.openxmlformats.org/officeDocument/2006/relationships/image" Target="../media/image798.png"/><Relationship Id="rId5" Type="http://schemas.openxmlformats.org/officeDocument/2006/relationships/image" Target="../media/image726.png"/><Relationship Id="rId95" Type="http://schemas.openxmlformats.org/officeDocument/2006/relationships/image" Target="../media/image771.png"/><Relationship Id="rId160" Type="http://schemas.openxmlformats.org/officeDocument/2006/relationships/customXml" Target="../ink/ink797.xml"/><Relationship Id="rId181" Type="http://schemas.openxmlformats.org/officeDocument/2006/relationships/image" Target="../media/image814.png"/><Relationship Id="rId22" Type="http://schemas.openxmlformats.org/officeDocument/2006/relationships/customXml" Target="../ink/ink728.xml"/><Relationship Id="rId43" Type="http://schemas.openxmlformats.org/officeDocument/2006/relationships/image" Target="../media/image745.png"/><Relationship Id="rId64" Type="http://schemas.openxmlformats.org/officeDocument/2006/relationships/customXml" Target="../ink/ink749.xml"/><Relationship Id="rId118" Type="http://schemas.openxmlformats.org/officeDocument/2006/relationships/customXml" Target="../ink/ink776.xml"/><Relationship Id="rId139" Type="http://schemas.openxmlformats.org/officeDocument/2006/relationships/image" Target="../media/image793.png"/><Relationship Id="rId85" Type="http://schemas.openxmlformats.org/officeDocument/2006/relationships/image" Target="../media/image766.png"/><Relationship Id="rId150" Type="http://schemas.openxmlformats.org/officeDocument/2006/relationships/customXml" Target="../ink/ink792.xml"/><Relationship Id="rId171" Type="http://schemas.openxmlformats.org/officeDocument/2006/relationships/image" Target="../media/image809.png"/><Relationship Id="rId192" Type="http://schemas.openxmlformats.org/officeDocument/2006/relationships/customXml" Target="../ink/ink813.xml"/><Relationship Id="rId206" Type="http://schemas.openxmlformats.org/officeDocument/2006/relationships/customXml" Target="../ink/ink820.xml"/><Relationship Id="rId12" Type="http://schemas.openxmlformats.org/officeDocument/2006/relationships/customXml" Target="../ink/ink723.xml"/><Relationship Id="rId33" Type="http://schemas.openxmlformats.org/officeDocument/2006/relationships/image" Target="../media/image740.png"/><Relationship Id="rId108" Type="http://schemas.openxmlformats.org/officeDocument/2006/relationships/customXml" Target="../ink/ink771.xml"/><Relationship Id="rId129" Type="http://schemas.openxmlformats.org/officeDocument/2006/relationships/image" Target="../media/image788.png"/><Relationship Id="rId54" Type="http://schemas.openxmlformats.org/officeDocument/2006/relationships/customXml" Target="../ink/ink744.xml"/><Relationship Id="rId75" Type="http://schemas.openxmlformats.org/officeDocument/2006/relationships/image" Target="../media/image761.png"/><Relationship Id="rId96" Type="http://schemas.openxmlformats.org/officeDocument/2006/relationships/customXml" Target="../ink/ink765.xml"/><Relationship Id="rId140" Type="http://schemas.openxmlformats.org/officeDocument/2006/relationships/customXml" Target="../ink/ink787.xml"/><Relationship Id="rId161" Type="http://schemas.openxmlformats.org/officeDocument/2006/relationships/image" Target="../media/image804.png"/><Relationship Id="rId182" Type="http://schemas.openxmlformats.org/officeDocument/2006/relationships/customXml" Target="../ink/ink808.xml"/><Relationship Id="rId6" Type="http://schemas.openxmlformats.org/officeDocument/2006/relationships/customXml" Target="../ink/ink720.xml"/><Relationship Id="rId23" Type="http://schemas.openxmlformats.org/officeDocument/2006/relationships/image" Target="../media/image735.png"/><Relationship Id="rId119" Type="http://schemas.openxmlformats.org/officeDocument/2006/relationships/image" Target="../media/image783.png"/><Relationship Id="rId44" Type="http://schemas.openxmlformats.org/officeDocument/2006/relationships/customXml" Target="../ink/ink739.xml"/><Relationship Id="rId65" Type="http://schemas.openxmlformats.org/officeDocument/2006/relationships/image" Target="../media/image756.png"/><Relationship Id="rId86" Type="http://schemas.openxmlformats.org/officeDocument/2006/relationships/customXml" Target="../ink/ink760.xml"/><Relationship Id="rId130" Type="http://schemas.openxmlformats.org/officeDocument/2006/relationships/customXml" Target="../ink/ink782.xml"/><Relationship Id="rId151" Type="http://schemas.openxmlformats.org/officeDocument/2006/relationships/image" Target="../media/image799.png"/><Relationship Id="rId172" Type="http://schemas.openxmlformats.org/officeDocument/2006/relationships/customXml" Target="../ink/ink803.xml"/><Relationship Id="rId193" Type="http://schemas.openxmlformats.org/officeDocument/2006/relationships/image" Target="../media/image820.png"/><Relationship Id="rId207" Type="http://schemas.openxmlformats.org/officeDocument/2006/relationships/image" Target="../media/image827.png"/><Relationship Id="rId13" Type="http://schemas.openxmlformats.org/officeDocument/2006/relationships/image" Target="../media/image730.png"/><Relationship Id="rId109" Type="http://schemas.openxmlformats.org/officeDocument/2006/relationships/image" Target="../media/image778.png"/><Relationship Id="rId34" Type="http://schemas.openxmlformats.org/officeDocument/2006/relationships/customXml" Target="../ink/ink734.xml"/><Relationship Id="rId55" Type="http://schemas.openxmlformats.org/officeDocument/2006/relationships/image" Target="../media/image751.png"/><Relationship Id="rId76" Type="http://schemas.openxmlformats.org/officeDocument/2006/relationships/customXml" Target="../ink/ink755.xml"/><Relationship Id="rId97" Type="http://schemas.openxmlformats.org/officeDocument/2006/relationships/image" Target="../media/image772.png"/><Relationship Id="rId120" Type="http://schemas.openxmlformats.org/officeDocument/2006/relationships/customXml" Target="../ink/ink777.xml"/><Relationship Id="rId141" Type="http://schemas.openxmlformats.org/officeDocument/2006/relationships/image" Target="../media/image794.png"/><Relationship Id="rId7" Type="http://schemas.openxmlformats.org/officeDocument/2006/relationships/image" Target="../media/image727.png"/><Relationship Id="rId162" Type="http://schemas.openxmlformats.org/officeDocument/2006/relationships/customXml" Target="../ink/ink798.xml"/><Relationship Id="rId183" Type="http://schemas.openxmlformats.org/officeDocument/2006/relationships/image" Target="../media/image815.png"/><Relationship Id="rId24" Type="http://schemas.openxmlformats.org/officeDocument/2006/relationships/customXml" Target="../ink/ink729.xml"/><Relationship Id="rId45" Type="http://schemas.openxmlformats.org/officeDocument/2006/relationships/image" Target="../media/image746.png"/><Relationship Id="rId66" Type="http://schemas.openxmlformats.org/officeDocument/2006/relationships/customXml" Target="../ink/ink750.xml"/><Relationship Id="rId87" Type="http://schemas.openxmlformats.org/officeDocument/2006/relationships/image" Target="../media/image767.png"/><Relationship Id="rId110" Type="http://schemas.openxmlformats.org/officeDocument/2006/relationships/customXml" Target="../ink/ink772.xml"/><Relationship Id="rId131" Type="http://schemas.openxmlformats.org/officeDocument/2006/relationships/image" Target="../media/image789.png"/><Relationship Id="rId152" Type="http://schemas.openxmlformats.org/officeDocument/2006/relationships/customXml" Target="../ink/ink793.xml"/><Relationship Id="rId173" Type="http://schemas.openxmlformats.org/officeDocument/2006/relationships/image" Target="../media/image810.png"/><Relationship Id="rId194" Type="http://schemas.openxmlformats.org/officeDocument/2006/relationships/customXml" Target="../ink/ink814.xml"/><Relationship Id="rId208" Type="http://schemas.openxmlformats.org/officeDocument/2006/relationships/customXml" Target="../ink/ink821.xml"/><Relationship Id="rId19" Type="http://schemas.openxmlformats.org/officeDocument/2006/relationships/image" Target="../media/image733.png"/><Relationship Id="rId14" Type="http://schemas.openxmlformats.org/officeDocument/2006/relationships/customXml" Target="../ink/ink724.xml"/><Relationship Id="rId30" Type="http://schemas.openxmlformats.org/officeDocument/2006/relationships/customXml" Target="../ink/ink732.xml"/><Relationship Id="rId35" Type="http://schemas.openxmlformats.org/officeDocument/2006/relationships/image" Target="../media/image741.png"/><Relationship Id="rId56" Type="http://schemas.openxmlformats.org/officeDocument/2006/relationships/customXml" Target="../ink/ink745.xml"/><Relationship Id="rId77" Type="http://schemas.openxmlformats.org/officeDocument/2006/relationships/image" Target="../media/image762.png"/><Relationship Id="rId100" Type="http://schemas.openxmlformats.org/officeDocument/2006/relationships/customXml" Target="../ink/ink767.xml"/><Relationship Id="rId105" Type="http://schemas.openxmlformats.org/officeDocument/2006/relationships/image" Target="../media/image776.png"/><Relationship Id="rId126" Type="http://schemas.openxmlformats.org/officeDocument/2006/relationships/customXml" Target="../ink/ink780.xml"/><Relationship Id="rId147" Type="http://schemas.openxmlformats.org/officeDocument/2006/relationships/image" Target="../media/image797.png"/><Relationship Id="rId168" Type="http://schemas.openxmlformats.org/officeDocument/2006/relationships/customXml" Target="../ink/ink801.xml"/><Relationship Id="rId8" Type="http://schemas.openxmlformats.org/officeDocument/2006/relationships/customXml" Target="../ink/ink721.xml"/><Relationship Id="rId51" Type="http://schemas.openxmlformats.org/officeDocument/2006/relationships/image" Target="../media/image749.png"/><Relationship Id="rId72" Type="http://schemas.openxmlformats.org/officeDocument/2006/relationships/customXml" Target="../ink/ink753.xml"/><Relationship Id="rId93" Type="http://schemas.openxmlformats.org/officeDocument/2006/relationships/image" Target="../media/image770.png"/><Relationship Id="rId98" Type="http://schemas.openxmlformats.org/officeDocument/2006/relationships/customXml" Target="../ink/ink766.xml"/><Relationship Id="rId121" Type="http://schemas.openxmlformats.org/officeDocument/2006/relationships/image" Target="../media/image784.png"/><Relationship Id="rId142" Type="http://schemas.openxmlformats.org/officeDocument/2006/relationships/customXml" Target="../ink/ink788.xml"/><Relationship Id="rId163" Type="http://schemas.openxmlformats.org/officeDocument/2006/relationships/image" Target="../media/image805.png"/><Relationship Id="rId184" Type="http://schemas.openxmlformats.org/officeDocument/2006/relationships/customXml" Target="../ink/ink809.xml"/><Relationship Id="rId189" Type="http://schemas.openxmlformats.org/officeDocument/2006/relationships/image" Target="../media/image818.png"/><Relationship Id="rId3" Type="http://schemas.openxmlformats.org/officeDocument/2006/relationships/image" Target="../media/image725.png"/><Relationship Id="rId214" Type="http://schemas.openxmlformats.org/officeDocument/2006/relationships/customXml" Target="../ink/ink824.xml"/><Relationship Id="rId25" Type="http://schemas.openxmlformats.org/officeDocument/2006/relationships/image" Target="../media/image736.png"/><Relationship Id="rId46" Type="http://schemas.openxmlformats.org/officeDocument/2006/relationships/customXml" Target="../ink/ink740.xml"/><Relationship Id="rId67" Type="http://schemas.openxmlformats.org/officeDocument/2006/relationships/image" Target="../media/image757.png"/><Relationship Id="rId116" Type="http://schemas.openxmlformats.org/officeDocument/2006/relationships/customXml" Target="../ink/ink775.xml"/><Relationship Id="rId137" Type="http://schemas.openxmlformats.org/officeDocument/2006/relationships/image" Target="../media/image792.png"/><Relationship Id="rId158" Type="http://schemas.openxmlformats.org/officeDocument/2006/relationships/customXml" Target="../ink/ink796.xml"/><Relationship Id="rId20" Type="http://schemas.openxmlformats.org/officeDocument/2006/relationships/customXml" Target="../ink/ink727.xml"/><Relationship Id="rId41" Type="http://schemas.openxmlformats.org/officeDocument/2006/relationships/image" Target="../media/image744.png"/><Relationship Id="rId62" Type="http://schemas.openxmlformats.org/officeDocument/2006/relationships/customXml" Target="../ink/ink748.xml"/><Relationship Id="rId83" Type="http://schemas.openxmlformats.org/officeDocument/2006/relationships/image" Target="../media/image765.png"/><Relationship Id="rId88" Type="http://schemas.openxmlformats.org/officeDocument/2006/relationships/customXml" Target="../ink/ink761.xml"/><Relationship Id="rId111" Type="http://schemas.openxmlformats.org/officeDocument/2006/relationships/image" Target="../media/image779.png"/><Relationship Id="rId132" Type="http://schemas.openxmlformats.org/officeDocument/2006/relationships/customXml" Target="../ink/ink783.xml"/><Relationship Id="rId153" Type="http://schemas.openxmlformats.org/officeDocument/2006/relationships/image" Target="../media/image800.png"/><Relationship Id="rId174" Type="http://schemas.openxmlformats.org/officeDocument/2006/relationships/customXml" Target="../ink/ink804.xml"/><Relationship Id="rId179" Type="http://schemas.openxmlformats.org/officeDocument/2006/relationships/image" Target="../media/image813.png"/><Relationship Id="rId195" Type="http://schemas.openxmlformats.org/officeDocument/2006/relationships/image" Target="../media/image821.png"/><Relationship Id="rId209" Type="http://schemas.openxmlformats.org/officeDocument/2006/relationships/image" Target="../media/image828.png"/><Relationship Id="rId190" Type="http://schemas.openxmlformats.org/officeDocument/2006/relationships/customXml" Target="../ink/ink812.xml"/><Relationship Id="rId204" Type="http://schemas.openxmlformats.org/officeDocument/2006/relationships/customXml" Target="../ink/ink819.xml"/><Relationship Id="rId15" Type="http://schemas.openxmlformats.org/officeDocument/2006/relationships/image" Target="../media/image731.png"/><Relationship Id="rId36" Type="http://schemas.openxmlformats.org/officeDocument/2006/relationships/customXml" Target="../ink/ink735.xml"/><Relationship Id="rId57" Type="http://schemas.openxmlformats.org/officeDocument/2006/relationships/image" Target="../media/image752.png"/><Relationship Id="rId106" Type="http://schemas.openxmlformats.org/officeDocument/2006/relationships/customXml" Target="../ink/ink770.xml"/><Relationship Id="rId127" Type="http://schemas.openxmlformats.org/officeDocument/2006/relationships/image" Target="../media/image787.png"/><Relationship Id="rId10" Type="http://schemas.openxmlformats.org/officeDocument/2006/relationships/customXml" Target="../ink/ink722.xml"/><Relationship Id="rId31" Type="http://schemas.openxmlformats.org/officeDocument/2006/relationships/image" Target="../media/image739.png"/><Relationship Id="rId52" Type="http://schemas.openxmlformats.org/officeDocument/2006/relationships/customXml" Target="../ink/ink743.xml"/><Relationship Id="rId73" Type="http://schemas.openxmlformats.org/officeDocument/2006/relationships/image" Target="../media/image760.png"/><Relationship Id="rId78" Type="http://schemas.openxmlformats.org/officeDocument/2006/relationships/customXml" Target="../ink/ink756.xml"/><Relationship Id="rId94" Type="http://schemas.openxmlformats.org/officeDocument/2006/relationships/customXml" Target="../ink/ink764.xml"/><Relationship Id="rId99" Type="http://schemas.openxmlformats.org/officeDocument/2006/relationships/image" Target="../media/image773.png"/><Relationship Id="rId101" Type="http://schemas.openxmlformats.org/officeDocument/2006/relationships/image" Target="../media/image774.png"/><Relationship Id="rId122" Type="http://schemas.openxmlformats.org/officeDocument/2006/relationships/customXml" Target="../ink/ink778.xml"/><Relationship Id="rId143" Type="http://schemas.openxmlformats.org/officeDocument/2006/relationships/image" Target="../media/image795.png"/><Relationship Id="rId148" Type="http://schemas.openxmlformats.org/officeDocument/2006/relationships/customXml" Target="../ink/ink791.xml"/><Relationship Id="rId164" Type="http://schemas.openxmlformats.org/officeDocument/2006/relationships/customXml" Target="../ink/ink799.xml"/><Relationship Id="rId169" Type="http://schemas.openxmlformats.org/officeDocument/2006/relationships/image" Target="../media/image808.png"/><Relationship Id="rId185" Type="http://schemas.openxmlformats.org/officeDocument/2006/relationships/image" Target="../media/image816.png"/><Relationship Id="rId4" Type="http://schemas.openxmlformats.org/officeDocument/2006/relationships/customXml" Target="../ink/ink719.xml"/><Relationship Id="rId9" Type="http://schemas.openxmlformats.org/officeDocument/2006/relationships/image" Target="../media/image728.png"/><Relationship Id="rId180" Type="http://schemas.openxmlformats.org/officeDocument/2006/relationships/customXml" Target="../ink/ink807.xml"/><Relationship Id="rId210" Type="http://schemas.openxmlformats.org/officeDocument/2006/relationships/customXml" Target="../ink/ink822.xml"/><Relationship Id="rId215" Type="http://schemas.openxmlformats.org/officeDocument/2006/relationships/image" Target="../media/image831.png"/><Relationship Id="rId26" Type="http://schemas.openxmlformats.org/officeDocument/2006/relationships/customXml" Target="../ink/ink730.xml"/><Relationship Id="rId47" Type="http://schemas.openxmlformats.org/officeDocument/2006/relationships/image" Target="../media/image747.png"/><Relationship Id="rId68" Type="http://schemas.openxmlformats.org/officeDocument/2006/relationships/customXml" Target="../ink/ink751.xml"/><Relationship Id="rId89" Type="http://schemas.openxmlformats.org/officeDocument/2006/relationships/image" Target="../media/image768.png"/><Relationship Id="rId112" Type="http://schemas.openxmlformats.org/officeDocument/2006/relationships/customXml" Target="../ink/ink773.xml"/><Relationship Id="rId133" Type="http://schemas.openxmlformats.org/officeDocument/2006/relationships/image" Target="../media/image790.png"/><Relationship Id="rId154" Type="http://schemas.openxmlformats.org/officeDocument/2006/relationships/customXml" Target="../ink/ink794.xml"/><Relationship Id="rId175" Type="http://schemas.openxmlformats.org/officeDocument/2006/relationships/image" Target="../media/image811.png"/><Relationship Id="rId196" Type="http://schemas.openxmlformats.org/officeDocument/2006/relationships/customXml" Target="../ink/ink815.xml"/><Relationship Id="rId200" Type="http://schemas.openxmlformats.org/officeDocument/2006/relationships/customXml" Target="../ink/ink817.xml"/><Relationship Id="rId16" Type="http://schemas.openxmlformats.org/officeDocument/2006/relationships/customXml" Target="../ink/ink725.xml"/><Relationship Id="rId37" Type="http://schemas.openxmlformats.org/officeDocument/2006/relationships/image" Target="../media/image742.png"/><Relationship Id="rId58" Type="http://schemas.openxmlformats.org/officeDocument/2006/relationships/customXml" Target="../ink/ink746.xml"/><Relationship Id="rId79" Type="http://schemas.openxmlformats.org/officeDocument/2006/relationships/image" Target="../media/image763.png"/><Relationship Id="rId102" Type="http://schemas.openxmlformats.org/officeDocument/2006/relationships/customXml" Target="../ink/ink768.xml"/><Relationship Id="rId123" Type="http://schemas.openxmlformats.org/officeDocument/2006/relationships/image" Target="../media/image785.png"/><Relationship Id="rId144" Type="http://schemas.openxmlformats.org/officeDocument/2006/relationships/customXml" Target="../ink/ink789.xml"/><Relationship Id="rId90" Type="http://schemas.openxmlformats.org/officeDocument/2006/relationships/customXml" Target="../ink/ink762.xml"/><Relationship Id="rId165" Type="http://schemas.openxmlformats.org/officeDocument/2006/relationships/image" Target="../media/image806.png"/><Relationship Id="rId186" Type="http://schemas.openxmlformats.org/officeDocument/2006/relationships/customXml" Target="../ink/ink810.xml"/><Relationship Id="rId211" Type="http://schemas.openxmlformats.org/officeDocument/2006/relationships/image" Target="../media/image829.png"/><Relationship Id="rId27" Type="http://schemas.openxmlformats.org/officeDocument/2006/relationships/image" Target="../media/image737.png"/><Relationship Id="rId48" Type="http://schemas.openxmlformats.org/officeDocument/2006/relationships/customXml" Target="../ink/ink741.xml"/><Relationship Id="rId69" Type="http://schemas.openxmlformats.org/officeDocument/2006/relationships/image" Target="../media/image758.png"/><Relationship Id="rId113" Type="http://schemas.openxmlformats.org/officeDocument/2006/relationships/image" Target="../media/image780.png"/><Relationship Id="rId134" Type="http://schemas.openxmlformats.org/officeDocument/2006/relationships/customXml" Target="../ink/ink784.xml"/><Relationship Id="rId80" Type="http://schemas.openxmlformats.org/officeDocument/2006/relationships/customXml" Target="../ink/ink757.xml"/><Relationship Id="rId155" Type="http://schemas.openxmlformats.org/officeDocument/2006/relationships/image" Target="../media/image801.png"/><Relationship Id="rId176" Type="http://schemas.openxmlformats.org/officeDocument/2006/relationships/customXml" Target="../ink/ink805.xml"/><Relationship Id="rId197" Type="http://schemas.openxmlformats.org/officeDocument/2006/relationships/image" Target="../media/image822.png"/><Relationship Id="rId201" Type="http://schemas.openxmlformats.org/officeDocument/2006/relationships/image" Target="../media/image824.png"/><Relationship Id="rId17" Type="http://schemas.openxmlformats.org/officeDocument/2006/relationships/image" Target="../media/image732.png"/><Relationship Id="rId38" Type="http://schemas.openxmlformats.org/officeDocument/2006/relationships/customXml" Target="../ink/ink736.xml"/><Relationship Id="rId59" Type="http://schemas.openxmlformats.org/officeDocument/2006/relationships/image" Target="../media/image753.png"/><Relationship Id="rId103" Type="http://schemas.openxmlformats.org/officeDocument/2006/relationships/image" Target="../media/image775.png"/><Relationship Id="rId124" Type="http://schemas.openxmlformats.org/officeDocument/2006/relationships/customXml" Target="../ink/ink779.xml"/><Relationship Id="rId70" Type="http://schemas.openxmlformats.org/officeDocument/2006/relationships/customXml" Target="../ink/ink752.xml"/><Relationship Id="rId91" Type="http://schemas.openxmlformats.org/officeDocument/2006/relationships/image" Target="../media/image769.png"/><Relationship Id="rId145" Type="http://schemas.openxmlformats.org/officeDocument/2006/relationships/image" Target="../media/image796.png"/><Relationship Id="rId166" Type="http://schemas.openxmlformats.org/officeDocument/2006/relationships/customXml" Target="../ink/ink800.xml"/><Relationship Id="rId187" Type="http://schemas.openxmlformats.org/officeDocument/2006/relationships/image" Target="../media/image8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23.xml"/><Relationship Id="rId28" Type="http://schemas.openxmlformats.org/officeDocument/2006/relationships/customXml" Target="../ink/ink731.xml"/><Relationship Id="rId49" Type="http://schemas.openxmlformats.org/officeDocument/2006/relationships/image" Target="../media/image748.png"/><Relationship Id="rId114" Type="http://schemas.openxmlformats.org/officeDocument/2006/relationships/customXml" Target="../ink/ink774.xml"/><Relationship Id="rId60" Type="http://schemas.openxmlformats.org/officeDocument/2006/relationships/customXml" Target="../ink/ink747.xml"/><Relationship Id="rId81" Type="http://schemas.openxmlformats.org/officeDocument/2006/relationships/image" Target="../media/image764.png"/><Relationship Id="rId135" Type="http://schemas.openxmlformats.org/officeDocument/2006/relationships/image" Target="../media/image791.png"/><Relationship Id="rId156" Type="http://schemas.openxmlformats.org/officeDocument/2006/relationships/customXml" Target="../ink/ink795.xml"/><Relationship Id="rId177" Type="http://schemas.openxmlformats.org/officeDocument/2006/relationships/image" Target="../media/image812.png"/><Relationship Id="rId198" Type="http://schemas.openxmlformats.org/officeDocument/2006/relationships/customXml" Target="../ink/ink816.xml"/><Relationship Id="rId202" Type="http://schemas.openxmlformats.org/officeDocument/2006/relationships/customXml" Target="../ink/ink818.xml"/><Relationship Id="rId18" Type="http://schemas.openxmlformats.org/officeDocument/2006/relationships/customXml" Target="../ink/ink726.xml"/><Relationship Id="rId39" Type="http://schemas.openxmlformats.org/officeDocument/2006/relationships/image" Target="../media/image743.png"/><Relationship Id="rId50" Type="http://schemas.openxmlformats.org/officeDocument/2006/relationships/customXml" Target="../ink/ink742.xml"/><Relationship Id="rId104" Type="http://schemas.openxmlformats.org/officeDocument/2006/relationships/customXml" Target="../ink/ink769.xml"/><Relationship Id="rId125" Type="http://schemas.openxmlformats.org/officeDocument/2006/relationships/image" Target="../media/image786.png"/><Relationship Id="rId146" Type="http://schemas.openxmlformats.org/officeDocument/2006/relationships/customXml" Target="../ink/ink790.xml"/><Relationship Id="rId167" Type="http://schemas.openxmlformats.org/officeDocument/2006/relationships/image" Target="../media/image807.png"/><Relationship Id="rId188" Type="http://schemas.openxmlformats.org/officeDocument/2006/relationships/customXml" Target="../ink/ink811.xml"/><Relationship Id="rId71" Type="http://schemas.openxmlformats.org/officeDocument/2006/relationships/image" Target="../media/image759.png"/><Relationship Id="rId92" Type="http://schemas.openxmlformats.org/officeDocument/2006/relationships/customXml" Target="../ink/ink763.xml"/><Relationship Id="rId213" Type="http://schemas.openxmlformats.org/officeDocument/2006/relationships/image" Target="../media/image830.png"/><Relationship Id="rId2" Type="http://schemas.openxmlformats.org/officeDocument/2006/relationships/customXml" Target="../ink/ink718.xml"/><Relationship Id="rId29" Type="http://schemas.openxmlformats.org/officeDocument/2006/relationships/image" Target="../media/image738.png"/><Relationship Id="rId40" Type="http://schemas.openxmlformats.org/officeDocument/2006/relationships/customXml" Target="../ink/ink737.xml"/><Relationship Id="rId115" Type="http://schemas.openxmlformats.org/officeDocument/2006/relationships/image" Target="../media/image781.png"/><Relationship Id="rId136" Type="http://schemas.openxmlformats.org/officeDocument/2006/relationships/customXml" Target="../ink/ink785.xml"/><Relationship Id="rId157" Type="http://schemas.openxmlformats.org/officeDocument/2006/relationships/image" Target="../media/image802.png"/><Relationship Id="rId178" Type="http://schemas.openxmlformats.org/officeDocument/2006/relationships/customXml" Target="../ink/ink806.xml"/><Relationship Id="rId61" Type="http://schemas.openxmlformats.org/officeDocument/2006/relationships/image" Target="../media/image754.png"/><Relationship Id="rId82" Type="http://schemas.openxmlformats.org/officeDocument/2006/relationships/customXml" Target="../ink/ink758.xml"/><Relationship Id="rId199" Type="http://schemas.openxmlformats.org/officeDocument/2006/relationships/image" Target="../media/image823.png"/><Relationship Id="rId203" Type="http://schemas.openxmlformats.org/officeDocument/2006/relationships/image" Target="../media/image8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7.png"/><Relationship Id="rId4" Type="http://schemas.openxmlformats.org/officeDocument/2006/relationships/customXml" Target="../ink/ink17.xm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6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24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image" Target="../media/image20.jpeg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5.png"/><Relationship Id="rId24" Type="http://schemas.openxmlformats.org/officeDocument/2006/relationships/customXml" Target="../ink/ink30.xml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customXml" Target="../ink/ink32.xml"/><Relationship Id="rId10" Type="http://schemas.openxmlformats.org/officeDocument/2006/relationships/customXml" Target="../ink/ink23.xml"/><Relationship Id="rId19" Type="http://schemas.openxmlformats.org/officeDocument/2006/relationships/image" Target="../media/image29.png"/><Relationship Id="rId31" Type="http://schemas.openxmlformats.org/officeDocument/2006/relationships/image" Target="../media/image35.png"/><Relationship Id="rId4" Type="http://schemas.openxmlformats.org/officeDocument/2006/relationships/customXml" Target="../ink/ink20.xml"/><Relationship Id="rId9" Type="http://schemas.openxmlformats.org/officeDocument/2006/relationships/image" Target="../media/image24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33.png"/><Relationship Id="rId30" Type="http://schemas.openxmlformats.org/officeDocument/2006/relationships/customXml" Target="../ink/ink33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.xml"/><Relationship Id="rId21" Type="http://schemas.openxmlformats.org/officeDocument/2006/relationships/customXml" Target="../ink/ink43.xml"/><Relationship Id="rId42" Type="http://schemas.openxmlformats.org/officeDocument/2006/relationships/image" Target="../media/image55.png"/><Relationship Id="rId63" Type="http://schemas.openxmlformats.org/officeDocument/2006/relationships/customXml" Target="../ink/ink64.xml"/><Relationship Id="rId84" Type="http://schemas.openxmlformats.org/officeDocument/2006/relationships/image" Target="../media/image76.png"/><Relationship Id="rId138" Type="http://schemas.openxmlformats.org/officeDocument/2006/relationships/image" Target="../media/image103.png"/><Relationship Id="rId107" Type="http://schemas.openxmlformats.org/officeDocument/2006/relationships/customXml" Target="../ink/ink86.xml"/><Relationship Id="rId11" Type="http://schemas.openxmlformats.org/officeDocument/2006/relationships/customXml" Target="../ink/ink38.xml"/><Relationship Id="rId32" Type="http://schemas.openxmlformats.org/officeDocument/2006/relationships/image" Target="../media/image50.png"/><Relationship Id="rId53" Type="http://schemas.openxmlformats.org/officeDocument/2006/relationships/customXml" Target="../ink/ink59.xml"/><Relationship Id="rId74" Type="http://schemas.openxmlformats.org/officeDocument/2006/relationships/image" Target="../media/image71.png"/><Relationship Id="rId128" Type="http://schemas.openxmlformats.org/officeDocument/2006/relationships/image" Target="../media/image98.png"/><Relationship Id="rId149" Type="http://schemas.openxmlformats.org/officeDocument/2006/relationships/customXml" Target="../ink/ink107.xml"/><Relationship Id="rId5" Type="http://schemas.openxmlformats.org/officeDocument/2006/relationships/customXml" Target="../ink/ink35.xml"/><Relationship Id="rId95" Type="http://schemas.openxmlformats.org/officeDocument/2006/relationships/customXml" Target="../ink/ink80.xml"/><Relationship Id="rId22" Type="http://schemas.openxmlformats.org/officeDocument/2006/relationships/image" Target="../media/image45.png"/><Relationship Id="rId27" Type="http://schemas.openxmlformats.org/officeDocument/2006/relationships/customXml" Target="../ink/ink46.xml"/><Relationship Id="rId43" Type="http://schemas.openxmlformats.org/officeDocument/2006/relationships/customXml" Target="../ink/ink54.xml"/><Relationship Id="rId48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openxmlformats.org/officeDocument/2006/relationships/customXml" Target="../ink/ink67.xml"/><Relationship Id="rId113" Type="http://schemas.openxmlformats.org/officeDocument/2006/relationships/customXml" Target="../ink/ink89.xml"/><Relationship Id="rId118" Type="http://schemas.openxmlformats.org/officeDocument/2006/relationships/image" Target="../media/image93.png"/><Relationship Id="rId134" Type="http://schemas.openxmlformats.org/officeDocument/2006/relationships/image" Target="../media/image101.png"/><Relationship Id="rId139" Type="http://schemas.openxmlformats.org/officeDocument/2006/relationships/customXml" Target="../ink/ink102.xml"/><Relationship Id="rId80" Type="http://schemas.openxmlformats.org/officeDocument/2006/relationships/image" Target="../media/image74.png"/><Relationship Id="rId85" Type="http://schemas.openxmlformats.org/officeDocument/2006/relationships/customXml" Target="../ink/ink75.xml"/><Relationship Id="rId150" Type="http://schemas.openxmlformats.org/officeDocument/2006/relationships/image" Target="../media/image109.png"/><Relationship Id="rId12" Type="http://schemas.openxmlformats.org/officeDocument/2006/relationships/image" Target="../media/image40.png"/><Relationship Id="rId17" Type="http://schemas.openxmlformats.org/officeDocument/2006/relationships/customXml" Target="../ink/ink41.xml"/><Relationship Id="rId33" Type="http://schemas.openxmlformats.org/officeDocument/2006/relationships/customXml" Target="../ink/ink49.xml"/><Relationship Id="rId38" Type="http://schemas.openxmlformats.org/officeDocument/2006/relationships/image" Target="../media/image53.png"/><Relationship Id="rId59" Type="http://schemas.openxmlformats.org/officeDocument/2006/relationships/customXml" Target="../ink/ink62.xml"/><Relationship Id="rId103" Type="http://schemas.openxmlformats.org/officeDocument/2006/relationships/customXml" Target="../ink/ink84.xml"/><Relationship Id="rId108" Type="http://schemas.openxmlformats.org/officeDocument/2006/relationships/image" Target="../media/image88.png"/><Relationship Id="rId124" Type="http://schemas.openxmlformats.org/officeDocument/2006/relationships/image" Target="../media/image96.png"/><Relationship Id="rId129" Type="http://schemas.openxmlformats.org/officeDocument/2006/relationships/customXml" Target="../ink/ink97.xml"/><Relationship Id="rId54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customXml" Target="../ink/ink70.xml"/><Relationship Id="rId91" Type="http://schemas.openxmlformats.org/officeDocument/2006/relationships/customXml" Target="../ink/ink78.xml"/><Relationship Id="rId96" Type="http://schemas.openxmlformats.org/officeDocument/2006/relationships/image" Target="../media/image82.png"/><Relationship Id="rId140" Type="http://schemas.openxmlformats.org/officeDocument/2006/relationships/image" Target="../media/image104.png"/><Relationship Id="rId145" Type="http://schemas.openxmlformats.org/officeDocument/2006/relationships/customXml" Target="../ink/ink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23" Type="http://schemas.openxmlformats.org/officeDocument/2006/relationships/customXml" Target="../ink/ink44.xml"/><Relationship Id="rId28" Type="http://schemas.openxmlformats.org/officeDocument/2006/relationships/image" Target="../media/image48.png"/><Relationship Id="rId49" Type="http://schemas.openxmlformats.org/officeDocument/2006/relationships/customXml" Target="../ink/ink57.xml"/><Relationship Id="rId114" Type="http://schemas.openxmlformats.org/officeDocument/2006/relationships/image" Target="../media/image91.png"/><Relationship Id="rId119" Type="http://schemas.openxmlformats.org/officeDocument/2006/relationships/customXml" Target="../ink/ink92.xml"/><Relationship Id="rId44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customXml" Target="../ink/ink65.xml"/><Relationship Id="rId81" Type="http://schemas.openxmlformats.org/officeDocument/2006/relationships/customXml" Target="../ink/ink73.xml"/><Relationship Id="rId86" Type="http://schemas.openxmlformats.org/officeDocument/2006/relationships/image" Target="../media/image77.png"/><Relationship Id="rId130" Type="http://schemas.openxmlformats.org/officeDocument/2006/relationships/image" Target="../media/image99.png"/><Relationship Id="rId135" Type="http://schemas.openxmlformats.org/officeDocument/2006/relationships/customXml" Target="../ink/ink100.xml"/><Relationship Id="rId151" Type="http://schemas.openxmlformats.org/officeDocument/2006/relationships/customXml" Target="../ink/ink108.xml"/><Relationship Id="rId13" Type="http://schemas.openxmlformats.org/officeDocument/2006/relationships/customXml" Target="../ink/ink39.xml"/><Relationship Id="rId18" Type="http://schemas.openxmlformats.org/officeDocument/2006/relationships/image" Target="../media/image43.png"/><Relationship Id="rId39" Type="http://schemas.openxmlformats.org/officeDocument/2006/relationships/customXml" Target="../ink/ink52.xml"/><Relationship Id="rId109" Type="http://schemas.openxmlformats.org/officeDocument/2006/relationships/customXml" Target="../ink/ink87.xml"/><Relationship Id="rId34" Type="http://schemas.openxmlformats.org/officeDocument/2006/relationships/image" Target="../media/image51.png"/><Relationship Id="rId50" Type="http://schemas.openxmlformats.org/officeDocument/2006/relationships/image" Target="../media/image59.png"/><Relationship Id="rId55" Type="http://schemas.openxmlformats.org/officeDocument/2006/relationships/customXml" Target="../ink/ink60.xml"/><Relationship Id="rId76" Type="http://schemas.openxmlformats.org/officeDocument/2006/relationships/image" Target="../media/image72.png"/><Relationship Id="rId97" Type="http://schemas.openxmlformats.org/officeDocument/2006/relationships/customXml" Target="../ink/ink81.xml"/><Relationship Id="rId104" Type="http://schemas.openxmlformats.org/officeDocument/2006/relationships/image" Target="../media/image86.png"/><Relationship Id="rId120" Type="http://schemas.openxmlformats.org/officeDocument/2006/relationships/image" Target="../media/image94.png"/><Relationship Id="rId125" Type="http://schemas.openxmlformats.org/officeDocument/2006/relationships/customXml" Target="../ink/ink95.xml"/><Relationship Id="rId141" Type="http://schemas.openxmlformats.org/officeDocument/2006/relationships/customXml" Target="../ink/ink103.xml"/><Relationship Id="rId146" Type="http://schemas.openxmlformats.org/officeDocument/2006/relationships/image" Target="../media/image107.png"/><Relationship Id="rId7" Type="http://schemas.openxmlformats.org/officeDocument/2006/relationships/customXml" Target="../ink/ink36.xml"/><Relationship Id="rId71" Type="http://schemas.openxmlformats.org/officeDocument/2006/relationships/customXml" Target="../ink/ink68.xml"/><Relationship Id="rId92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47.xml"/><Relationship Id="rId24" Type="http://schemas.openxmlformats.org/officeDocument/2006/relationships/image" Target="../media/image46.png"/><Relationship Id="rId40" Type="http://schemas.openxmlformats.org/officeDocument/2006/relationships/image" Target="../media/image54.png"/><Relationship Id="rId45" Type="http://schemas.openxmlformats.org/officeDocument/2006/relationships/customXml" Target="../ink/ink55.xml"/><Relationship Id="rId66" Type="http://schemas.openxmlformats.org/officeDocument/2006/relationships/image" Target="../media/image67.png"/><Relationship Id="rId87" Type="http://schemas.openxmlformats.org/officeDocument/2006/relationships/customXml" Target="../ink/ink76.xml"/><Relationship Id="rId110" Type="http://schemas.openxmlformats.org/officeDocument/2006/relationships/image" Target="../media/image89.png"/><Relationship Id="rId115" Type="http://schemas.openxmlformats.org/officeDocument/2006/relationships/customXml" Target="../ink/ink90.xml"/><Relationship Id="rId131" Type="http://schemas.openxmlformats.org/officeDocument/2006/relationships/customXml" Target="../ink/ink98.xml"/><Relationship Id="rId136" Type="http://schemas.openxmlformats.org/officeDocument/2006/relationships/image" Target="../media/image102.png"/><Relationship Id="rId61" Type="http://schemas.openxmlformats.org/officeDocument/2006/relationships/customXml" Target="../ink/ink63.xml"/><Relationship Id="rId82" Type="http://schemas.openxmlformats.org/officeDocument/2006/relationships/image" Target="../media/image75.png"/><Relationship Id="rId152" Type="http://schemas.openxmlformats.org/officeDocument/2006/relationships/image" Target="../media/image110.png"/><Relationship Id="rId19" Type="http://schemas.openxmlformats.org/officeDocument/2006/relationships/customXml" Target="../ink/ink42.xml"/><Relationship Id="rId14" Type="http://schemas.openxmlformats.org/officeDocument/2006/relationships/image" Target="../media/image41.png"/><Relationship Id="rId30" Type="http://schemas.openxmlformats.org/officeDocument/2006/relationships/image" Target="../media/image49.png"/><Relationship Id="rId35" Type="http://schemas.openxmlformats.org/officeDocument/2006/relationships/customXml" Target="../ink/ink50.xml"/><Relationship Id="rId56" Type="http://schemas.openxmlformats.org/officeDocument/2006/relationships/image" Target="../media/image62.png"/><Relationship Id="rId77" Type="http://schemas.openxmlformats.org/officeDocument/2006/relationships/customXml" Target="../ink/ink71.xml"/><Relationship Id="rId100" Type="http://schemas.openxmlformats.org/officeDocument/2006/relationships/image" Target="../media/image84.png"/><Relationship Id="rId105" Type="http://schemas.openxmlformats.org/officeDocument/2006/relationships/customXml" Target="../ink/ink85.xml"/><Relationship Id="rId126" Type="http://schemas.openxmlformats.org/officeDocument/2006/relationships/image" Target="../media/image97.png"/><Relationship Id="rId147" Type="http://schemas.openxmlformats.org/officeDocument/2006/relationships/customXml" Target="../ink/ink106.xml"/><Relationship Id="rId8" Type="http://schemas.openxmlformats.org/officeDocument/2006/relationships/image" Target="../media/image38.png"/><Relationship Id="rId51" Type="http://schemas.openxmlformats.org/officeDocument/2006/relationships/customXml" Target="../ink/ink58.xml"/><Relationship Id="rId72" Type="http://schemas.openxmlformats.org/officeDocument/2006/relationships/image" Target="../media/image70.png"/><Relationship Id="rId93" Type="http://schemas.openxmlformats.org/officeDocument/2006/relationships/customXml" Target="../ink/ink79.xml"/><Relationship Id="rId98" Type="http://schemas.openxmlformats.org/officeDocument/2006/relationships/image" Target="../media/image83.png"/><Relationship Id="rId121" Type="http://schemas.openxmlformats.org/officeDocument/2006/relationships/customXml" Target="../ink/ink93.xml"/><Relationship Id="rId142" Type="http://schemas.openxmlformats.org/officeDocument/2006/relationships/image" Target="../media/image105.png"/><Relationship Id="rId3" Type="http://schemas.openxmlformats.org/officeDocument/2006/relationships/customXml" Target="../ink/ink34.xml"/><Relationship Id="rId25" Type="http://schemas.openxmlformats.org/officeDocument/2006/relationships/customXml" Target="../ink/ink45.xml"/><Relationship Id="rId46" Type="http://schemas.openxmlformats.org/officeDocument/2006/relationships/image" Target="../media/image57.png"/><Relationship Id="rId67" Type="http://schemas.openxmlformats.org/officeDocument/2006/relationships/customXml" Target="../ink/ink66.xml"/><Relationship Id="rId116" Type="http://schemas.openxmlformats.org/officeDocument/2006/relationships/image" Target="../media/image92.png"/><Relationship Id="rId137" Type="http://schemas.openxmlformats.org/officeDocument/2006/relationships/customXml" Target="../ink/ink101.xml"/><Relationship Id="rId20" Type="http://schemas.openxmlformats.org/officeDocument/2006/relationships/image" Target="../media/image44.png"/><Relationship Id="rId41" Type="http://schemas.openxmlformats.org/officeDocument/2006/relationships/customXml" Target="../ink/ink53.xml"/><Relationship Id="rId62" Type="http://schemas.openxmlformats.org/officeDocument/2006/relationships/image" Target="../media/image65.png"/><Relationship Id="rId83" Type="http://schemas.openxmlformats.org/officeDocument/2006/relationships/customXml" Target="../ink/ink74.xml"/><Relationship Id="rId88" Type="http://schemas.openxmlformats.org/officeDocument/2006/relationships/image" Target="../media/image78.png"/><Relationship Id="rId111" Type="http://schemas.openxmlformats.org/officeDocument/2006/relationships/customXml" Target="../ink/ink88.xml"/><Relationship Id="rId132" Type="http://schemas.openxmlformats.org/officeDocument/2006/relationships/image" Target="../media/image100.png"/><Relationship Id="rId153" Type="http://schemas.openxmlformats.org/officeDocument/2006/relationships/customXml" Target="../ink/ink109.xml"/><Relationship Id="rId15" Type="http://schemas.openxmlformats.org/officeDocument/2006/relationships/customXml" Target="../ink/ink40.xml"/><Relationship Id="rId36" Type="http://schemas.openxmlformats.org/officeDocument/2006/relationships/image" Target="../media/image52.png"/><Relationship Id="rId57" Type="http://schemas.openxmlformats.org/officeDocument/2006/relationships/customXml" Target="../ink/ink61.xml"/><Relationship Id="rId106" Type="http://schemas.openxmlformats.org/officeDocument/2006/relationships/image" Target="../media/image87.png"/><Relationship Id="rId127" Type="http://schemas.openxmlformats.org/officeDocument/2006/relationships/customXml" Target="../ink/ink96.xml"/><Relationship Id="rId10" Type="http://schemas.openxmlformats.org/officeDocument/2006/relationships/image" Target="../media/image39.png"/><Relationship Id="rId31" Type="http://schemas.openxmlformats.org/officeDocument/2006/relationships/customXml" Target="../ink/ink48.xml"/><Relationship Id="rId52" Type="http://schemas.openxmlformats.org/officeDocument/2006/relationships/image" Target="../media/image60.png"/><Relationship Id="rId73" Type="http://schemas.openxmlformats.org/officeDocument/2006/relationships/customXml" Target="../ink/ink69.xml"/><Relationship Id="rId78" Type="http://schemas.openxmlformats.org/officeDocument/2006/relationships/image" Target="../media/image73.png"/><Relationship Id="rId94" Type="http://schemas.openxmlformats.org/officeDocument/2006/relationships/image" Target="../media/image81.png"/><Relationship Id="rId99" Type="http://schemas.openxmlformats.org/officeDocument/2006/relationships/customXml" Target="../ink/ink82.xml"/><Relationship Id="rId101" Type="http://schemas.openxmlformats.org/officeDocument/2006/relationships/customXml" Target="../ink/ink83.xml"/><Relationship Id="rId122" Type="http://schemas.openxmlformats.org/officeDocument/2006/relationships/image" Target="../media/image95.png"/><Relationship Id="rId143" Type="http://schemas.openxmlformats.org/officeDocument/2006/relationships/customXml" Target="../ink/ink104.xml"/><Relationship Id="rId148" Type="http://schemas.openxmlformats.org/officeDocument/2006/relationships/image" Target="../media/image108.png"/><Relationship Id="rId4" Type="http://schemas.openxmlformats.org/officeDocument/2006/relationships/image" Target="../media/image36.png"/><Relationship Id="rId9" Type="http://schemas.openxmlformats.org/officeDocument/2006/relationships/customXml" Target="../ink/ink37.xml"/><Relationship Id="rId26" Type="http://schemas.openxmlformats.org/officeDocument/2006/relationships/image" Target="../media/image47.png"/><Relationship Id="rId47" Type="http://schemas.openxmlformats.org/officeDocument/2006/relationships/customXml" Target="../ink/ink56.xml"/><Relationship Id="rId68" Type="http://schemas.openxmlformats.org/officeDocument/2006/relationships/image" Target="../media/image68.png"/><Relationship Id="rId89" Type="http://schemas.openxmlformats.org/officeDocument/2006/relationships/customXml" Target="../ink/ink77.xml"/><Relationship Id="rId112" Type="http://schemas.openxmlformats.org/officeDocument/2006/relationships/image" Target="../media/image90.png"/><Relationship Id="rId133" Type="http://schemas.openxmlformats.org/officeDocument/2006/relationships/customXml" Target="../ink/ink99.xml"/><Relationship Id="rId154" Type="http://schemas.openxmlformats.org/officeDocument/2006/relationships/image" Target="../media/image111.png"/><Relationship Id="rId16" Type="http://schemas.openxmlformats.org/officeDocument/2006/relationships/image" Target="../media/image42.png"/><Relationship Id="rId37" Type="http://schemas.openxmlformats.org/officeDocument/2006/relationships/customXml" Target="../ink/ink51.xml"/><Relationship Id="rId58" Type="http://schemas.openxmlformats.org/officeDocument/2006/relationships/image" Target="../media/image63.png"/><Relationship Id="rId79" Type="http://schemas.openxmlformats.org/officeDocument/2006/relationships/customXml" Target="../ink/ink72.xml"/><Relationship Id="rId102" Type="http://schemas.openxmlformats.org/officeDocument/2006/relationships/image" Target="../media/image85.png"/><Relationship Id="rId123" Type="http://schemas.openxmlformats.org/officeDocument/2006/relationships/customXml" Target="../ink/ink94.xml"/><Relationship Id="rId144" Type="http://schemas.openxmlformats.org/officeDocument/2006/relationships/image" Target="../media/image106.png"/><Relationship Id="rId90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.png"/><Relationship Id="rId21" Type="http://schemas.openxmlformats.org/officeDocument/2006/relationships/image" Target="../media/image121.png"/><Relationship Id="rId42" Type="http://schemas.openxmlformats.org/officeDocument/2006/relationships/customXml" Target="../ink/ink130.xml"/><Relationship Id="rId63" Type="http://schemas.openxmlformats.org/officeDocument/2006/relationships/image" Target="../media/image142.png"/><Relationship Id="rId84" Type="http://schemas.openxmlformats.org/officeDocument/2006/relationships/customXml" Target="../ink/ink151.xml"/><Relationship Id="rId138" Type="http://schemas.openxmlformats.org/officeDocument/2006/relationships/customXml" Target="../ink/ink178.xml"/><Relationship Id="rId159" Type="http://schemas.openxmlformats.org/officeDocument/2006/relationships/image" Target="../media/image190.png"/><Relationship Id="rId170" Type="http://schemas.openxmlformats.org/officeDocument/2006/relationships/customXml" Target="../ink/ink194.xml"/><Relationship Id="rId191" Type="http://schemas.openxmlformats.org/officeDocument/2006/relationships/image" Target="../media/image206.png"/><Relationship Id="rId205" Type="http://schemas.openxmlformats.org/officeDocument/2006/relationships/image" Target="../media/image213.png"/><Relationship Id="rId107" Type="http://schemas.openxmlformats.org/officeDocument/2006/relationships/image" Target="../media/image164.png"/><Relationship Id="rId11" Type="http://schemas.openxmlformats.org/officeDocument/2006/relationships/image" Target="../media/image116.png"/><Relationship Id="rId32" Type="http://schemas.openxmlformats.org/officeDocument/2006/relationships/customXml" Target="../ink/ink125.xml"/><Relationship Id="rId53" Type="http://schemas.openxmlformats.org/officeDocument/2006/relationships/image" Target="../media/image137.png"/><Relationship Id="rId74" Type="http://schemas.openxmlformats.org/officeDocument/2006/relationships/customXml" Target="../ink/ink146.xml"/><Relationship Id="rId128" Type="http://schemas.openxmlformats.org/officeDocument/2006/relationships/customXml" Target="../ink/ink173.xml"/><Relationship Id="rId149" Type="http://schemas.openxmlformats.org/officeDocument/2006/relationships/image" Target="../media/image185.png"/><Relationship Id="rId5" Type="http://schemas.openxmlformats.org/officeDocument/2006/relationships/image" Target="../media/image113.png"/><Relationship Id="rId95" Type="http://schemas.openxmlformats.org/officeDocument/2006/relationships/image" Target="../media/image158.png"/><Relationship Id="rId160" Type="http://schemas.openxmlformats.org/officeDocument/2006/relationships/customXml" Target="../ink/ink189.xml"/><Relationship Id="rId181" Type="http://schemas.openxmlformats.org/officeDocument/2006/relationships/image" Target="../media/image201.png"/><Relationship Id="rId216" Type="http://schemas.openxmlformats.org/officeDocument/2006/relationships/customXml" Target="../ink/ink217.xml"/><Relationship Id="rId22" Type="http://schemas.openxmlformats.org/officeDocument/2006/relationships/customXml" Target="../ink/ink120.xml"/><Relationship Id="rId43" Type="http://schemas.openxmlformats.org/officeDocument/2006/relationships/image" Target="../media/image132.png"/><Relationship Id="rId64" Type="http://schemas.openxmlformats.org/officeDocument/2006/relationships/customXml" Target="../ink/ink141.xml"/><Relationship Id="rId118" Type="http://schemas.openxmlformats.org/officeDocument/2006/relationships/customXml" Target="../ink/ink168.xml"/><Relationship Id="rId139" Type="http://schemas.openxmlformats.org/officeDocument/2006/relationships/image" Target="../media/image180.png"/><Relationship Id="rId85" Type="http://schemas.openxmlformats.org/officeDocument/2006/relationships/image" Target="../media/image153.png"/><Relationship Id="rId150" Type="http://schemas.openxmlformats.org/officeDocument/2006/relationships/customXml" Target="../ink/ink184.xml"/><Relationship Id="rId171" Type="http://schemas.openxmlformats.org/officeDocument/2006/relationships/image" Target="../media/image196.png"/><Relationship Id="rId192" Type="http://schemas.openxmlformats.org/officeDocument/2006/relationships/customXml" Target="../ink/ink205.xml"/><Relationship Id="rId206" Type="http://schemas.openxmlformats.org/officeDocument/2006/relationships/customXml" Target="../ink/ink212.xml"/><Relationship Id="rId12" Type="http://schemas.openxmlformats.org/officeDocument/2006/relationships/customXml" Target="../ink/ink115.xml"/><Relationship Id="rId33" Type="http://schemas.openxmlformats.org/officeDocument/2006/relationships/image" Target="../media/image127.png"/><Relationship Id="rId108" Type="http://schemas.openxmlformats.org/officeDocument/2006/relationships/customXml" Target="../ink/ink163.xml"/><Relationship Id="rId129" Type="http://schemas.openxmlformats.org/officeDocument/2006/relationships/image" Target="../media/image175.png"/><Relationship Id="rId54" Type="http://schemas.openxmlformats.org/officeDocument/2006/relationships/customXml" Target="../ink/ink136.xml"/><Relationship Id="rId75" Type="http://schemas.openxmlformats.org/officeDocument/2006/relationships/image" Target="../media/image148.png"/><Relationship Id="rId96" Type="http://schemas.openxmlformats.org/officeDocument/2006/relationships/customXml" Target="../ink/ink157.xml"/><Relationship Id="rId140" Type="http://schemas.openxmlformats.org/officeDocument/2006/relationships/customXml" Target="../ink/ink179.xml"/><Relationship Id="rId161" Type="http://schemas.openxmlformats.org/officeDocument/2006/relationships/image" Target="../media/image191.png"/><Relationship Id="rId182" Type="http://schemas.openxmlformats.org/officeDocument/2006/relationships/customXml" Target="../ink/ink200.xml"/><Relationship Id="rId217" Type="http://schemas.openxmlformats.org/officeDocument/2006/relationships/image" Target="../media/image219.png"/><Relationship Id="rId6" Type="http://schemas.openxmlformats.org/officeDocument/2006/relationships/customXml" Target="../ink/ink112.xml"/><Relationship Id="rId23" Type="http://schemas.openxmlformats.org/officeDocument/2006/relationships/image" Target="../media/image122.png"/><Relationship Id="rId119" Type="http://schemas.openxmlformats.org/officeDocument/2006/relationships/image" Target="../media/image170.png"/><Relationship Id="rId44" Type="http://schemas.openxmlformats.org/officeDocument/2006/relationships/customXml" Target="../ink/ink131.xml"/><Relationship Id="rId65" Type="http://schemas.openxmlformats.org/officeDocument/2006/relationships/image" Target="../media/image143.png"/><Relationship Id="rId86" Type="http://schemas.openxmlformats.org/officeDocument/2006/relationships/customXml" Target="../ink/ink152.xml"/><Relationship Id="rId130" Type="http://schemas.openxmlformats.org/officeDocument/2006/relationships/customXml" Target="../ink/ink174.xml"/><Relationship Id="rId151" Type="http://schemas.openxmlformats.org/officeDocument/2006/relationships/image" Target="../media/image186.png"/><Relationship Id="rId172" Type="http://schemas.openxmlformats.org/officeDocument/2006/relationships/customXml" Target="../ink/ink195.xml"/><Relationship Id="rId193" Type="http://schemas.openxmlformats.org/officeDocument/2006/relationships/image" Target="../media/image207.png"/><Relationship Id="rId207" Type="http://schemas.openxmlformats.org/officeDocument/2006/relationships/image" Target="../media/image214.png"/><Relationship Id="rId13" Type="http://schemas.openxmlformats.org/officeDocument/2006/relationships/image" Target="../media/image117.png"/><Relationship Id="rId109" Type="http://schemas.openxmlformats.org/officeDocument/2006/relationships/image" Target="../media/image165.png"/><Relationship Id="rId34" Type="http://schemas.openxmlformats.org/officeDocument/2006/relationships/customXml" Target="../ink/ink126.xml"/><Relationship Id="rId55" Type="http://schemas.openxmlformats.org/officeDocument/2006/relationships/image" Target="../media/image138.png"/><Relationship Id="rId76" Type="http://schemas.openxmlformats.org/officeDocument/2006/relationships/customXml" Target="../ink/ink147.xml"/><Relationship Id="rId97" Type="http://schemas.openxmlformats.org/officeDocument/2006/relationships/image" Target="../media/image159.png"/><Relationship Id="rId120" Type="http://schemas.openxmlformats.org/officeDocument/2006/relationships/customXml" Target="../ink/ink169.xml"/><Relationship Id="rId141" Type="http://schemas.openxmlformats.org/officeDocument/2006/relationships/image" Target="../media/image181.png"/><Relationship Id="rId7" Type="http://schemas.openxmlformats.org/officeDocument/2006/relationships/image" Target="../media/image114.png"/><Relationship Id="rId162" Type="http://schemas.openxmlformats.org/officeDocument/2006/relationships/customXml" Target="../ink/ink190.xml"/><Relationship Id="rId183" Type="http://schemas.openxmlformats.org/officeDocument/2006/relationships/image" Target="../media/image202.png"/><Relationship Id="rId218" Type="http://schemas.openxmlformats.org/officeDocument/2006/relationships/customXml" Target="../ink/ink218.xml"/><Relationship Id="rId24" Type="http://schemas.openxmlformats.org/officeDocument/2006/relationships/customXml" Target="../ink/ink121.xml"/><Relationship Id="rId45" Type="http://schemas.openxmlformats.org/officeDocument/2006/relationships/image" Target="../media/image133.png"/><Relationship Id="rId66" Type="http://schemas.openxmlformats.org/officeDocument/2006/relationships/customXml" Target="../ink/ink142.xml"/><Relationship Id="rId87" Type="http://schemas.openxmlformats.org/officeDocument/2006/relationships/image" Target="../media/image154.png"/><Relationship Id="rId110" Type="http://schemas.openxmlformats.org/officeDocument/2006/relationships/customXml" Target="../ink/ink164.xml"/><Relationship Id="rId131" Type="http://schemas.openxmlformats.org/officeDocument/2006/relationships/image" Target="../media/image176.png"/><Relationship Id="rId152" Type="http://schemas.openxmlformats.org/officeDocument/2006/relationships/customXml" Target="../ink/ink185.xml"/><Relationship Id="rId173" Type="http://schemas.openxmlformats.org/officeDocument/2006/relationships/image" Target="../media/image197.png"/><Relationship Id="rId194" Type="http://schemas.openxmlformats.org/officeDocument/2006/relationships/customXml" Target="../ink/ink206.xml"/><Relationship Id="rId208" Type="http://schemas.openxmlformats.org/officeDocument/2006/relationships/customXml" Target="../ink/ink213.xml"/><Relationship Id="rId14" Type="http://schemas.openxmlformats.org/officeDocument/2006/relationships/customXml" Target="../ink/ink116.xml"/><Relationship Id="rId35" Type="http://schemas.openxmlformats.org/officeDocument/2006/relationships/image" Target="../media/image128.png"/><Relationship Id="rId56" Type="http://schemas.openxmlformats.org/officeDocument/2006/relationships/customXml" Target="../ink/ink137.xml"/><Relationship Id="rId77" Type="http://schemas.openxmlformats.org/officeDocument/2006/relationships/image" Target="../media/image149.png"/><Relationship Id="rId100" Type="http://schemas.openxmlformats.org/officeDocument/2006/relationships/customXml" Target="../ink/ink159.xml"/><Relationship Id="rId8" Type="http://schemas.openxmlformats.org/officeDocument/2006/relationships/customXml" Target="../ink/ink113.xml"/><Relationship Id="rId51" Type="http://schemas.openxmlformats.org/officeDocument/2006/relationships/image" Target="../media/image136.png"/><Relationship Id="rId72" Type="http://schemas.openxmlformats.org/officeDocument/2006/relationships/customXml" Target="../ink/ink145.xml"/><Relationship Id="rId93" Type="http://schemas.openxmlformats.org/officeDocument/2006/relationships/image" Target="../media/image157.png"/><Relationship Id="rId98" Type="http://schemas.openxmlformats.org/officeDocument/2006/relationships/customXml" Target="../ink/ink158.xml"/><Relationship Id="rId121" Type="http://schemas.openxmlformats.org/officeDocument/2006/relationships/image" Target="../media/image171.png"/><Relationship Id="rId142" Type="http://schemas.openxmlformats.org/officeDocument/2006/relationships/customXml" Target="../ink/ink180.xml"/><Relationship Id="rId163" Type="http://schemas.openxmlformats.org/officeDocument/2006/relationships/image" Target="../media/image192.png"/><Relationship Id="rId184" Type="http://schemas.openxmlformats.org/officeDocument/2006/relationships/customXml" Target="../ink/ink201.xml"/><Relationship Id="rId189" Type="http://schemas.openxmlformats.org/officeDocument/2006/relationships/image" Target="../media/image205.png"/><Relationship Id="rId219" Type="http://schemas.openxmlformats.org/officeDocument/2006/relationships/image" Target="../media/image220.png"/><Relationship Id="rId3" Type="http://schemas.openxmlformats.org/officeDocument/2006/relationships/image" Target="../media/image112.png"/><Relationship Id="rId214" Type="http://schemas.openxmlformats.org/officeDocument/2006/relationships/customXml" Target="../ink/ink216.xml"/><Relationship Id="rId25" Type="http://schemas.openxmlformats.org/officeDocument/2006/relationships/image" Target="../media/image123.png"/><Relationship Id="rId46" Type="http://schemas.openxmlformats.org/officeDocument/2006/relationships/customXml" Target="../ink/ink132.xml"/><Relationship Id="rId67" Type="http://schemas.openxmlformats.org/officeDocument/2006/relationships/image" Target="../media/image144.png"/><Relationship Id="rId116" Type="http://schemas.openxmlformats.org/officeDocument/2006/relationships/customXml" Target="../ink/ink167.xml"/><Relationship Id="rId137" Type="http://schemas.openxmlformats.org/officeDocument/2006/relationships/image" Target="../media/image179.png"/><Relationship Id="rId158" Type="http://schemas.openxmlformats.org/officeDocument/2006/relationships/customXml" Target="../ink/ink188.xml"/><Relationship Id="rId20" Type="http://schemas.openxmlformats.org/officeDocument/2006/relationships/customXml" Target="../ink/ink119.xml"/><Relationship Id="rId41" Type="http://schemas.openxmlformats.org/officeDocument/2006/relationships/image" Target="../media/image131.png"/><Relationship Id="rId62" Type="http://schemas.openxmlformats.org/officeDocument/2006/relationships/customXml" Target="../ink/ink140.xml"/><Relationship Id="rId83" Type="http://schemas.openxmlformats.org/officeDocument/2006/relationships/image" Target="../media/image152.png"/><Relationship Id="rId88" Type="http://schemas.openxmlformats.org/officeDocument/2006/relationships/customXml" Target="../ink/ink153.xml"/><Relationship Id="rId111" Type="http://schemas.openxmlformats.org/officeDocument/2006/relationships/image" Target="../media/image166.png"/><Relationship Id="rId132" Type="http://schemas.openxmlformats.org/officeDocument/2006/relationships/customXml" Target="../ink/ink175.xml"/><Relationship Id="rId153" Type="http://schemas.openxmlformats.org/officeDocument/2006/relationships/image" Target="../media/image187.png"/><Relationship Id="rId174" Type="http://schemas.openxmlformats.org/officeDocument/2006/relationships/customXml" Target="../ink/ink196.xml"/><Relationship Id="rId179" Type="http://schemas.openxmlformats.org/officeDocument/2006/relationships/image" Target="../media/image200.png"/><Relationship Id="rId195" Type="http://schemas.openxmlformats.org/officeDocument/2006/relationships/image" Target="../media/image208.png"/><Relationship Id="rId209" Type="http://schemas.openxmlformats.org/officeDocument/2006/relationships/image" Target="../media/image215.png"/><Relationship Id="rId190" Type="http://schemas.openxmlformats.org/officeDocument/2006/relationships/customXml" Target="../ink/ink204.xml"/><Relationship Id="rId204" Type="http://schemas.openxmlformats.org/officeDocument/2006/relationships/customXml" Target="../ink/ink211.xml"/><Relationship Id="rId220" Type="http://schemas.openxmlformats.org/officeDocument/2006/relationships/customXml" Target="../ink/ink219.xml"/><Relationship Id="rId15" Type="http://schemas.openxmlformats.org/officeDocument/2006/relationships/image" Target="../media/image118.png"/><Relationship Id="rId36" Type="http://schemas.openxmlformats.org/officeDocument/2006/relationships/customXml" Target="../ink/ink127.xml"/><Relationship Id="rId57" Type="http://schemas.openxmlformats.org/officeDocument/2006/relationships/image" Target="../media/image139.png"/><Relationship Id="rId106" Type="http://schemas.openxmlformats.org/officeDocument/2006/relationships/customXml" Target="../ink/ink162.xml"/><Relationship Id="rId127" Type="http://schemas.openxmlformats.org/officeDocument/2006/relationships/image" Target="../media/image174.png"/><Relationship Id="rId10" Type="http://schemas.openxmlformats.org/officeDocument/2006/relationships/customXml" Target="../ink/ink114.xml"/><Relationship Id="rId31" Type="http://schemas.openxmlformats.org/officeDocument/2006/relationships/image" Target="../media/image126.png"/><Relationship Id="rId52" Type="http://schemas.openxmlformats.org/officeDocument/2006/relationships/customXml" Target="../ink/ink135.xml"/><Relationship Id="rId73" Type="http://schemas.openxmlformats.org/officeDocument/2006/relationships/image" Target="../media/image147.png"/><Relationship Id="rId78" Type="http://schemas.openxmlformats.org/officeDocument/2006/relationships/customXml" Target="../ink/ink148.xml"/><Relationship Id="rId94" Type="http://schemas.openxmlformats.org/officeDocument/2006/relationships/customXml" Target="../ink/ink156.xml"/><Relationship Id="rId99" Type="http://schemas.openxmlformats.org/officeDocument/2006/relationships/image" Target="../media/image160.png"/><Relationship Id="rId101" Type="http://schemas.openxmlformats.org/officeDocument/2006/relationships/image" Target="../media/image161.png"/><Relationship Id="rId122" Type="http://schemas.openxmlformats.org/officeDocument/2006/relationships/customXml" Target="../ink/ink170.xml"/><Relationship Id="rId143" Type="http://schemas.openxmlformats.org/officeDocument/2006/relationships/image" Target="../media/image182.png"/><Relationship Id="rId148" Type="http://schemas.openxmlformats.org/officeDocument/2006/relationships/customXml" Target="../ink/ink183.xml"/><Relationship Id="rId164" Type="http://schemas.openxmlformats.org/officeDocument/2006/relationships/customXml" Target="../ink/ink191.xml"/><Relationship Id="rId169" Type="http://schemas.openxmlformats.org/officeDocument/2006/relationships/image" Target="../media/image195.png"/><Relationship Id="rId185" Type="http://schemas.openxmlformats.org/officeDocument/2006/relationships/image" Target="../media/image203.png"/><Relationship Id="rId4" Type="http://schemas.openxmlformats.org/officeDocument/2006/relationships/customXml" Target="../ink/ink111.xml"/><Relationship Id="rId9" Type="http://schemas.openxmlformats.org/officeDocument/2006/relationships/image" Target="../media/image115.png"/><Relationship Id="rId180" Type="http://schemas.openxmlformats.org/officeDocument/2006/relationships/customXml" Target="../ink/ink199.xml"/><Relationship Id="rId210" Type="http://schemas.openxmlformats.org/officeDocument/2006/relationships/customXml" Target="../ink/ink214.xml"/><Relationship Id="rId215" Type="http://schemas.openxmlformats.org/officeDocument/2006/relationships/image" Target="../media/image218.png"/><Relationship Id="rId26" Type="http://schemas.openxmlformats.org/officeDocument/2006/relationships/customXml" Target="../ink/ink122.xml"/><Relationship Id="rId47" Type="http://schemas.openxmlformats.org/officeDocument/2006/relationships/image" Target="../media/image134.png"/><Relationship Id="rId68" Type="http://schemas.openxmlformats.org/officeDocument/2006/relationships/customXml" Target="../ink/ink143.xml"/><Relationship Id="rId89" Type="http://schemas.openxmlformats.org/officeDocument/2006/relationships/image" Target="../media/image155.png"/><Relationship Id="rId112" Type="http://schemas.openxmlformats.org/officeDocument/2006/relationships/customXml" Target="../ink/ink165.xml"/><Relationship Id="rId133" Type="http://schemas.openxmlformats.org/officeDocument/2006/relationships/image" Target="../media/image177.png"/><Relationship Id="rId154" Type="http://schemas.openxmlformats.org/officeDocument/2006/relationships/customXml" Target="../ink/ink186.xml"/><Relationship Id="rId175" Type="http://schemas.openxmlformats.org/officeDocument/2006/relationships/image" Target="../media/image198.png"/><Relationship Id="rId196" Type="http://schemas.openxmlformats.org/officeDocument/2006/relationships/customXml" Target="../ink/ink207.xml"/><Relationship Id="rId200" Type="http://schemas.openxmlformats.org/officeDocument/2006/relationships/customXml" Target="../ink/ink209.xml"/><Relationship Id="rId16" Type="http://schemas.openxmlformats.org/officeDocument/2006/relationships/customXml" Target="../ink/ink117.xml"/><Relationship Id="rId221" Type="http://schemas.openxmlformats.org/officeDocument/2006/relationships/image" Target="../media/image221.png"/><Relationship Id="rId37" Type="http://schemas.openxmlformats.org/officeDocument/2006/relationships/image" Target="../media/image129.png"/><Relationship Id="rId58" Type="http://schemas.openxmlformats.org/officeDocument/2006/relationships/customXml" Target="../ink/ink138.xml"/><Relationship Id="rId79" Type="http://schemas.openxmlformats.org/officeDocument/2006/relationships/image" Target="../media/image150.png"/><Relationship Id="rId102" Type="http://schemas.openxmlformats.org/officeDocument/2006/relationships/customXml" Target="../ink/ink160.xml"/><Relationship Id="rId123" Type="http://schemas.openxmlformats.org/officeDocument/2006/relationships/image" Target="../media/image172.png"/><Relationship Id="rId144" Type="http://schemas.openxmlformats.org/officeDocument/2006/relationships/customXml" Target="../ink/ink181.xml"/><Relationship Id="rId90" Type="http://schemas.openxmlformats.org/officeDocument/2006/relationships/customXml" Target="../ink/ink154.xml"/><Relationship Id="rId165" Type="http://schemas.openxmlformats.org/officeDocument/2006/relationships/image" Target="../media/image193.png"/><Relationship Id="rId186" Type="http://schemas.openxmlformats.org/officeDocument/2006/relationships/customXml" Target="../ink/ink202.xml"/><Relationship Id="rId211" Type="http://schemas.openxmlformats.org/officeDocument/2006/relationships/image" Target="../media/image216.png"/><Relationship Id="rId27" Type="http://schemas.openxmlformats.org/officeDocument/2006/relationships/image" Target="../media/image124.png"/><Relationship Id="rId48" Type="http://schemas.openxmlformats.org/officeDocument/2006/relationships/customXml" Target="../ink/ink133.xml"/><Relationship Id="rId69" Type="http://schemas.openxmlformats.org/officeDocument/2006/relationships/image" Target="../media/image145.png"/><Relationship Id="rId113" Type="http://schemas.openxmlformats.org/officeDocument/2006/relationships/image" Target="../media/image167.png"/><Relationship Id="rId134" Type="http://schemas.openxmlformats.org/officeDocument/2006/relationships/customXml" Target="../ink/ink176.xml"/><Relationship Id="rId80" Type="http://schemas.openxmlformats.org/officeDocument/2006/relationships/customXml" Target="../ink/ink149.xml"/><Relationship Id="rId155" Type="http://schemas.openxmlformats.org/officeDocument/2006/relationships/image" Target="../media/image188.png"/><Relationship Id="rId176" Type="http://schemas.openxmlformats.org/officeDocument/2006/relationships/customXml" Target="../ink/ink197.xml"/><Relationship Id="rId197" Type="http://schemas.openxmlformats.org/officeDocument/2006/relationships/image" Target="../media/image209.png"/><Relationship Id="rId201" Type="http://schemas.openxmlformats.org/officeDocument/2006/relationships/image" Target="../media/image211.png"/><Relationship Id="rId222" Type="http://schemas.openxmlformats.org/officeDocument/2006/relationships/image" Target="../media/image222.png"/><Relationship Id="rId17" Type="http://schemas.openxmlformats.org/officeDocument/2006/relationships/image" Target="../media/image119.png"/><Relationship Id="rId38" Type="http://schemas.openxmlformats.org/officeDocument/2006/relationships/customXml" Target="../ink/ink128.xml"/><Relationship Id="rId59" Type="http://schemas.openxmlformats.org/officeDocument/2006/relationships/image" Target="../media/image140.png"/><Relationship Id="rId103" Type="http://schemas.openxmlformats.org/officeDocument/2006/relationships/image" Target="../media/image162.png"/><Relationship Id="rId124" Type="http://schemas.openxmlformats.org/officeDocument/2006/relationships/customXml" Target="../ink/ink171.xml"/><Relationship Id="rId70" Type="http://schemas.openxmlformats.org/officeDocument/2006/relationships/customXml" Target="../ink/ink144.xml"/><Relationship Id="rId91" Type="http://schemas.openxmlformats.org/officeDocument/2006/relationships/image" Target="../media/image156.png"/><Relationship Id="rId145" Type="http://schemas.openxmlformats.org/officeDocument/2006/relationships/image" Target="../media/image183.png"/><Relationship Id="rId166" Type="http://schemas.openxmlformats.org/officeDocument/2006/relationships/customXml" Target="../ink/ink192.xml"/><Relationship Id="rId187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5.xml"/><Relationship Id="rId28" Type="http://schemas.openxmlformats.org/officeDocument/2006/relationships/customXml" Target="../ink/ink123.xml"/><Relationship Id="rId49" Type="http://schemas.openxmlformats.org/officeDocument/2006/relationships/image" Target="../media/image135.png"/><Relationship Id="rId114" Type="http://schemas.openxmlformats.org/officeDocument/2006/relationships/customXml" Target="../ink/ink166.xml"/><Relationship Id="rId60" Type="http://schemas.openxmlformats.org/officeDocument/2006/relationships/customXml" Target="../ink/ink139.xml"/><Relationship Id="rId81" Type="http://schemas.openxmlformats.org/officeDocument/2006/relationships/image" Target="../media/image151.png"/><Relationship Id="rId135" Type="http://schemas.openxmlformats.org/officeDocument/2006/relationships/image" Target="../media/image178.png"/><Relationship Id="rId156" Type="http://schemas.openxmlformats.org/officeDocument/2006/relationships/customXml" Target="../ink/ink187.xml"/><Relationship Id="rId177" Type="http://schemas.openxmlformats.org/officeDocument/2006/relationships/image" Target="../media/image199.png"/><Relationship Id="rId198" Type="http://schemas.openxmlformats.org/officeDocument/2006/relationships/customXml" Target="../ink/ink208.xml"/><Relationship Id="rId202" Type="http://schemas.openxmlformats.org/officeDocument/2006/relationships/customXml" Target="../ink/ink210.xml"/><Relationship Id="rId18" Type="http://schemas.openxmlformats.org/officeDocument/2006/relationships/customXml" Target="../ink/ink118.xml"/><Relationship Id="rId39" Type="http://schemas.openxmlformats.org/officeDocument/2006/relationships/image" Target="../media/image130.png"/><Relationship Id="rId50" Type="http://schemas.openxmlformats.org/officeDocument/2006/relationships/customXml" Target="../ink/ink134.xml"/><Relationship Id="rId104" Type="http://schemas.openxmlformats.org/officeDocument/2006/relationships/customXml" Target="../ink/ink161.xml"/><Relationship Id="rId125" Type="http://schemas.openxmlformats.org/officeDocument/2006/relationships/image" Target="../media/image173.png"/><Relationship Id="rId146" Type="http://schemas.openxmlformats.org/officeDocument/2006/relationships/customXml" Target="../ink/ink182.xml"/><Relationship Id="rId167" Type="http://schemas.openxmlformats.org/officeDocument/2006/relationships/image" Target="../media/image194.png"/><Relationship Id="rId188" Type="http://schemas.openxmlformats.org/officeDocument/2006/relationships/customXml" Target="../ink/ink203.xml"/><Relationship Id="rId71" Type="http://schemas.openxmlformats.org/officeDocument/2006/relationships/image" Target="../media/image146.png"/><Relationship Id="rId92" Type="http://schemas.openxmlformats.org/officeDocument/2006/relationships/customXml" Target="../ink/ink155.xml"/><Relationship Id="rId213" Type="http://schemas.openxmlformats.org/officeDocument/2006/relationships/image" Target="../media/image217.png"/><Relationship Id="rId2" Type="http://schemas.openxmlformats.org/officeDocument/2006/relationships/customXml" Target="../ink/ink110.xml"/><Relationship Id="rId29" Type="http://schemas.openxmlformats.org/officeDocument/2006/relationships/image" Target="../media/image125.png"/><Relationship Id="rId40" Type="http://schemas.openxmlformats.org/officeDocument/2006/relationships/customXml" Target="../ink/ink129.xml"/><Relationship Id="rId115" Type="http://schemas.openxmlformats.org/officeDocument/2006/relationships/image" Target="../media/image168.png"/><Relationship Id="rId136" Type="http://schemas.openxmlformats.org/officeDocument/2006/relationships/customXml" Target="../ink/ink177.xml"/><Relationship Id="rId157" Type="http://schemas.openxmlformats.org/officeDocument/2006/relationships/image" Target="../media/image189.png"/><Relationship Id="rId178" Type="http://schemas.openxmlformats.org/officeDocument/2006/relationships/customXml" Target="../ink/ink198.xml"/><Relationship Id="rId61" Type="http://schemas.openxmlformats.org/officeDocument/2006/relationships/image" Target="../media/image141.png"/><Relationship Id="rId82" Type="http://schemas.openxmlformats.org/officeDocument/2006/relationships/customXml" Target="../ink/ink150.xml"/><Relationship Id="rId199" Type="http://schemas.openxmlformats.org/officeDocument/2006/relationships/image" Target="../media/image210.png"/><Relationship Id="rId203" Type="http://schemas.openxmlformats.org/officeDocument/2006/relationships/image" Target="../media/image212.png"/><Relationship Id="rId19" Type="http://schemas.openxmlformats.org/officeDocument/2006/relationships/image" Target="../media/image120.png"/><Relationship Id="rId30" Type="http://schemas.openxmlformats.org/officeDocument/2006/relationships/customXml" Target="../ink/ink124.xml"/><Relationship Id="rId105" Type="http://schemas.openxmlformats.org/officeDocument/2006/relationships/image" Target="../media/image163.png"/><Relationship Id="rId126" Type="http://schemas.openxmlformats.org/officeDocument/2006/relationships/customXml" Target="../ink/ink172.xml"/><Relationship Id="rId147" Type="http://schemas.openxmlformats.org/officeDocument/2006/relationships/image" Target="../media/image184.png"/><Relationship Id="rId168" Type="http://schemas.openxmlformats.org/officeDocument/2006/relationships/customXml" Target="../ink/ink19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0.png"/><Relationship Id="rId21" Type="http://schemas.openxmlformats.org/officeDocument/2006/relationships/image" Target="../media/image232.png"/><Relationship Id="rId42" Type="http://schemas.openxmlformats.org/officeDocument/2006/relationships/customXml" Target="../ink/ink240.xml"/><Relationship Id="rId63" Type="http://schemas.openxmlformats.org/officeDocument/2006/relationships/image" Target="../media/image253.png"/><Relationship Id="rId84" Type="http://schemas.openxmlformats.org/officeDocument/2006/relationships/customXml" Target="../ink/ink261.xml"/><Relationship Id="rId138" Type="http://schemas.openxmlformats.org/officeDocument/2006/relationships/customXml" Target="../ink/ink288.xml"/><Relationship Id="rId107" Type="http://schemas.openxmlformats.org/officeDocument/2006/relationships/image" Target="../media/image275.png"/><Relationship Id="rId11" Type="http://schemas.openxmlformats.org/officeDocument/2006/relationships/image" Target="../media/image227.png"/><Relationship Id="rId32" Type="http://schemas.openxmlformats.org/officeDocument/2006/relationships/customXml" Target="../ink/ink235.xml"/><Relationship Id="rId53" Type="http://schemas.openxmlformats.org/officeDocument/2006/relationships/image" Target="../media/image248.png"/><Relationship Id="rId74" Type="http://schemas.openxmlformats.org/officeDocument/2006/relationships/customXml" Target="../ink/ink256.xml"/><Relationship Id="rId128" Type="http://schemas.openxmlformats.org/officeDocument/2006/relationships/customXml" Target="../ink/ink283.xml"/><Relationship Id="rId149" Type="http://schemas.openxmlformats.org/officeDocument/2006/relationships/image" Target="../media/image296.png"/><Relationship Id="rId5" Type="http://schemas.openxmlformats.org/officeDocument/2006/relationships/image" Target="../media/image224.png"/><Relationship Id="rId95" Type="http://schemas.openxmlformats.org/officeDocument/2006/relationships/image" Target="../media/image269.png"/><Relationship Id="rId22" Type="http://schemas.openxmlformats.org/officeDocument/2006/relationships/customXml" Target="../ink/ink230.xml"/><Relationship Id="rId43" Type="http://schemas.openxmlformats.org/officeDocument/2006/relationships/image" Target="../media/image243.png"/><Relationship Id="rId64" Type="http://schemas.openxmlformats.org/officeDocument/2006/relationships/customXml" Target="../ink/ink251.xml"/><Relationship Id="rId118" Type="http://schemas.openxmlformats.org/officeDocument/2006/relationships/customXml" Target="../ink/ink278.xml"/><Relationship Id="rId139" Type="http://schemas.openxmlformats.org/officeDocument/2006/relationships/image" Target="../media/image291.png"/><Relationship Id="rId80" Type="http://schemas.openxmlformats.org/officeDocument/2006/relationships/customXml" Target="../ink/ink259.xml"/><Relationship Id="rId85" Type="http://schemas.openxmlformats.org/officeDocument/2006/relationships/image" Target="../media/image264.png"/><Relationship Id="rId150" Type="http://schemas.openxmlformats.org/officeDocument/2006/relationships/customXml" Target="../ink/ink294.xml"/><Relationship Id="rId155" Type="http://schemas.openxmlformats.org/officeDocument/2006/relationships/image" Target="../media/image299.png"/><Relationship Id="rId12" Type="http://schemas.openxmlformats.org/officeDocument/2006/relationships/customXml" Target="../ink/ink225.xml"/><Relationship Id="rId17" Type="http://schemas.openxmlformats.org/officeDocument/2006/relationships/image" Target="../media/image230.png"/><Relationship Id="rId33" Type="http://schemas.openxmlformats.org/officeDocument/2006/relationships/image" Target="../media/image238.png"/><Relationship Id="rId38" Type="http://schemas.openxmlformats.org/officeDocument/2006/relationships/customXml" Target="../ink/ink238.xml"/><Relationship Id="rId59" Type="http://schemas.openxmlformats.org/officeDocument/2006/relationships/image" Target="../media/image251.png"/><Relationship Id="rId103" Type="http://schemas.openxmlformats.org/officeDocument/2006/relationships/image" Target="../media/image273.png"/><Relationship Id="rId108" Type="http://schemas.openxmlformats.org/officeDocument/2006/relationships/customXml" Target="../ink/ink273.xml"/><Relationship Id="rId124" Type="http://schemas.openxmlformats.org/officeDocument/2006/relationships/customXml" Target="../ink/ink281.xml"/><Relationship Id="rId129" Type="http://schemas.openxmlformats.org/officeDocument/2006/relationships/image" Target="../media/image286.png"/><Relationship Id="rId54" Type="http://schemas.openxmlformats.org/officeDocument/2006/relationships/customXml" Target="../ink/ink246.xml"/><Relationship Id="rId70" Type="http://schemas.openxmlformats.org/officeDocument/2006/relationships/customXml" Target="../ink/ink254.xml"/><Relationship Id="rId75" Type="http://schemas.openxmlformats.org/officeDocument/2006/relationships/image" Target="../media/image259.png"/><Relationship Id="rId91" Type="http://schemas.openxmlformats.org/officeDocument/2006/relationships/image" Target="../media/image267.png"/><Relationship Id="rId96" Type="http://schemas.openxmlformats.org/officeDocument/2006/relationships/customXml" Target="../ink/ink267.xml"/><Relationship Id="rId140" Type="http://schemas.openxmlformats.org/officeDocument/2006/relationships/customXml" Target="../ink/ink289.xml"/><Relationship Id="rId145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2.xml"/><Relationship Id="rId23" Type="http://schemas.openxmlformats.org/officeDocument/2006/relationships/image" Target="../media/image233.png"/><Relationship Id="rId28" Type="http://schemas.openxmlformats.org/officeDocument/2006/relationships/customXml" Target="../ink/ink233.xml"/><Relationship Id="rId49" Type="http://schemas.openxmlformats.org/officeDocument/2006/relationships/image" Target="../media/image246.png"/><Relationship Id="rId114" Type="http://schemas.openxmlformats.org/officeDocument/2006/relationships/customXml" Target="../ink/ink276.xml"/><Relationship Id="rId119" Type="http://schemas.openxmlformats.org/officeDocument/2006/relationships/image" Target="../media/image281.png"/><Relationship Id="rId44" Type="http://schemas.openxmlformats.org/officeDocument/2006/relationships/customXml" Target="../ink/ink241.xml"/><Relationship Id="rId60" Type="http://schemas.openxmlformats.org/officeDocument/2006/relationships/customXml" Target="../ink/ink249.xml"/><Relationship Id="rId65" Type="http://schemas.openxmlformats.org/officeDocument/2006/relationships/image" Target="../media/image254.png"/><Relationship Id="rId81" Type="http://schemas.openxmlformats.org/officeDocument/2006/relationships/image" Target="../media/image262.png"/><Relationship Id="rId86" Type="http://schemas.openxmlformats.org/officeDocument/2006/relationships/customXml" Target="../ink/ink262.xml"/><Relationship Id="rId130" Type="http://schemas.openxmlformats.org/officeDocument/2006/relationships/customXml" Target="../ink/ink284.xml"/><Relationship Id="rId135" Type="http://schemas.openxmlformats.org/officeDocument/2006/relationships/image" Target="../media/image289.png"/><Relationship Id="rId151" Type="http://schemas.openxmlformats.org/officeDocument/2006/relationships/image" Target="../media/image297.png"/><Relationship Id="rId156" Type="http://schemas.openxmlformats.org/officeDocument/2006/relationships/customXml" Target="../ink/ink297.xml"/><Relationship Id="rId13" Type="http://schemas.openxmlformats.org/officeDocument/2006/relationships/image" Target="../media/image228.png"/><Relationship Id="rId18" Type="http://schemas.openxmlformats.org/officeDocument/2006/relationships/customXml" Target="../ink/ink228.xml"/><Relationship Id="rId39" Type="http://schemas.openxmlformats.org/officeDocument/2006/relationships/image" Target="../media/image241.png"/><Relationship Id="rId109" Type="http://schemas.openxmlformats.org/officeDocument/2006/relationships/image" Target="../media/image276.png"/><Relationship Id="rId34" Type="http://schemas.openxmlformats.org/officeDocument/2006/relationships/customXml" Target="../ink/ink236.xml"/><Relationship Id="rId50" Type="http://schemas.openxmlformats.org/officeDocument/2006/relationships/customXml" Target="../ink/ink244.xml"/><Relationship Id="rId55" Type="http://schemas.openxmlformats.org/officeDocument/2006/relationships/image" Target="../media/image249.png"/><Relationship Id="rId76" Type="http://schemas.openxmlformats.org/officeDocument/2006/relationships/customXml" Target="../ink/ink257.xml"/><Relationship Id="rId97" Type="http://schemas.openxmlformats.org/officeDocument/2006/relationships/image" Target="../media/image270.png"/><Relationship Id="rId104" Type="http://schemas.openxmlformats.org/officeDocument/2006/relationships/customXml" Target="../ink/ink271.xml"/><Relationship Id="rId120" Type="http://schemas.openxmlformats.org/officeDocument/2006/relationships/customXml" Target="../ink/ink279.xml"/><Relationship Id="rId125" Type="http://schemas.openxmlformats.org/officeDocument/2006/relationships/image" Target="../media/image284.png"/><Relationship Id="rId141" Type="http://schemas.openxmlformats.org/officeDocument/2006/relationships/image" Target="../media/image292.png"/><Relationship Id="rId146" Type="http://schemas.openxmlformats.org/officeDocument/2006/relationships/customXml" Target="../ink/ink292.xml"/><Relationship Id="rId7" Type="http://schemas.openxmlformats.org/officeDocument/2006/relationships/image" Target="../media/image225.png"/><Relationship Id="rId71" Type="http://schemas.openxmlformats.org/officeDocument/2006/relationships/image" Target="../media/image257.png"/><Relationship Id="rId92" Type="http://schemas.openxmlformats.org/officeDocument/2006/relationships/customXml" Target="../ink/ink265.xml"/><Relationship Id="rId2" Type="http://schemas.openxmlformats.org/officeDocument/2006/relationships/customXml" Target="../ink/ink220.xml"/><Relationship Id="rId29" Type="http://schemas.openxmlformats.org/officeDocument/2006/relationships/image" Target="../media/image236.png"/><Relationship Id="rId24" Type="http://schemas.openxmlformats.org/officeDocument/2006/relationships/customXml" Target="../ink/ink231.xml"/><Relationship Id="rId40" Type="http://schemas.openxmlformats.org/officeDocument/2006/relationships/customXml" Target="../ink/ink239.xml"/><Relationship Id="rId45" Type="http://schemas.openxmlformats.org/officeDocument/2006/relationships/image" Target="../media/image244.png"/><Relationship Id="rId66" Type="http://schemas.openxmlformats.org/officeDocument/2006/relationships/customXml" Target="../ink/ink252.xml"/><Relationship Id="rId87" Type="http://schemas.openxmlformats.org/officeDocument/2006/relationships/image" Target="../media/image265.png"/><Relationship Id="rId110" Type="http://schemas.openxmlformats.org/officeDocument/2006/relationships/customXml" Target="../ink/ink274.xml"/><Relationship Id="rId115" Type="http://schemas.openxmlformats.org/officeDocument/2006/relationships/image" Target="../media/image279.png"/><Relationship Id="rId131" Type="http://schemas.openxmlformats.org/officeDocument/2006/relationships/image" Target="../media/image287.png"/><Relationship Id="rId136" Type="http://schemas.openxmlformats.org/officeDocument/2006/relationships/customXml" Target="../ink/ink287.xml"/><Relationship Id="rId157" Type="http://schemas.openxmlformats.org/officeDocument/2006/relationships/image" Target="../media/image300.png"/><Relationship Id="rId61" Type="http://schemas.openxmlformats.org/officeDocument/2006/relationships/image" Target="../media/image252.png"/><Relationship Id="rId82" Type="http://schemas.openxmlformats.org/officeDocument/2006/relationships/customXml" Target="../ink/ink260.xml"/><Relationship Id="rId152" Type="http://schemas.openxmlformats.org/officeDocument/2006/relationships/customXml" Target="../ink/ink295.xml"/><Relationship Id="rId19" Type="http://schemas.openxmlformats.org/officeDocument/2006/relationships/image" Target="../media/image231.png"/><Relationship Id="rId14" Type="http://schemas.openxmlformats.org/officeDocument/2006/relationships/customXml" Target="../ink/ink226.xml"/><Relationship Id="rId30" Type="http://schemas.openxmlformats.org/officeDocument/2006/relationships/customXml" Target="../ink/ink234.xml"/><Relationship Id="rId35" Type="http://schemas.openxmlformats.org/officeDocument/2006/relationships/image" Target="../media/image239.png"/><Relationship Id="rId56" Type="http://schemas.openxmlformats.org/officeDocument/2006/relationships/customXml" Target="../ink/ink247.xml"/><Relationship Id="rId77" Type="http://schemas.openxmlformats.org/officeDocument/2006/relationships/image" Target="../media/image260.png"/><Relationship Id="rId100" Type="http://schemas.openxmlformats.org/officeDocument/2006/relationships/customXml" Target="../ink/ink269.xml"/><Relationship Id="rId105" Type="http://schemas.openxmlformats.org/officeDocument/2006/relationships/image" Target="../media/image274.png"/><Relationship Id="rId126" Type="http://schemas.openxmlformats.org/officeDocument/2006/relationships/customXml" Target="../ink/ink282.xml"/><Relationship Id="rId147" Type="http://schemas.openxmlformats.org/officeDocument/2006/relationships/image" Target="../media/image295.png"/><Relationship Id="rId8" Type="http://schemas.openxmlformats.org/officeDocument/2006/relationships/customXml" Target="../ink/ink223.xml"/><Relationship Id="rId51" Type="http://schemas.openxmlformats.org/officeDocument/2006/relationships/image" Target="../media/image247.png"/><Relationship Id="rId72" Type="http://schemas.openxmlformats.org/officeDocument/2006/relationships/customXml" Target="../ink/ink255.xml"/><Relationship Id="rId93" Type="http://schemas.openxmlformats.org/officeDocument/2006/relationships/image" Target="../media/image268.png"/><Relationship Id="rId98" Type="http://schemas.openxmlformats.org/officeDocument/2006/relationships/customXml" Target="../ink/ink268.xml"/><Relationship Id="rId121" Type="http://schemas.openxmlformats.org/officeDocument/2006/relationships/image" Target="../media/image282.png"/><Relationship Id="rId142" Type="http://schemas.openxmlformats.org/officeDocument/2006/relationships/customXml" Target="../ink/ink290.xml"/><Relationship Id="rId3" Type="http://schemas.openxmlformats.org/officeDocument/2006/relationships/image" Target="../media/image223.png"/><Relationship Id="rId25" Type="http://schemas.openxmlformats.org/officeDocument/2006/relationships/image" Target="../media/image234.png"/><Relationship Id="rId46" Type="http://schemas.openxmlformats.org/officeDocument/2006/relationships/customXml" Target="../ink/ink242.xml"/><Relationship Id="rId67" Type="http://schemas.openxmlformats.org/officeDocument/2006/relationships/image" Target="../media/image255.png"/><Relationship Id="rId116" Type="http://schemas.openxmlformats.org/officeDocument/2006/relationships/customXml" Target="../ink/ink277.xml"/><Relationship Id="rId137" Type="http://schemas.openxmlformats.org/officeDocument/2006/relationships/image" Target="../media/image290.png"/><Relationship Id="rId20" Type="http://schemas.openxmlformats.org/officeDocument/2006/relationships/customXml" Target="../ink/ink229.xml"/><Relationship Id="rId41" Type="http://schemas.openxmlformats.org/officeDocument/2006/relationships/image" Target="../media/image242.png"/><Relationship Id="rId62" Type="http://schemas.openxmlformats.org/officeDocument/2006/relationships/customXml" Target="../ink/ink250.xml"/><Relationship Id="rId83" Type="http://schemas.openxmlformats.org/officeDocument/2006/relationships/image" Target="../media/image263.png"/><Relationship Id="rId88" Type="http://schemas.openxmlformats.org/officeDocument/2006/relationships/customXml" Target="../ink/ink263.xml"/><Relationship Id="rId111" Type="http://schemas.openxmlformats.org/officeDocument/2006/relationships/image" Target="../media/image277.png"/><Relationship Id="rId132" Type="http://schemas.openxmlformats.org/officeDocument/2006/relationships/customXml" Target="../ink/ink285.xml"/><Relationship Id="rId153" Type="http://schemas.openxmlformats.org/officeDocument/2006/relationships/image" Target="../media/image298.png"/><Relationship Id="rId15" Type="http://schemas.openxmlformats.org/officeDocument/2006/relationships/image" Target="../media/image229.png"/><Relationship Id="rId36" Type="http://schemas.openxmlformats.org/officeDocument/2006/relationships/customXml" Target="../ink/ink237.xml"/><Relationship Id="rId57" Type="http://schemas.openxmlformats.org/officeDocument/2006/relationships/image" Target="../media/image250.png"/><Relationship Id="rId106" Type="http://schemas.openxmlformats.org/officeDocument/2006/relationships/customXml" Target="../ink/ink272.xml"/><Relationship Id="rId127" Type="http://schemas.openxmlformats.org/officeDocument/2006/relationships/image" Target="../media/image285.png"/><Relationship Id="rId10" Type="http://schemas.openxmlformats.org/officeDocument/2006/relationships/customXml" Target="../ink/ink224.xml"/><Relationship Id="rId31" Type="http://schemas.openxmlformats.org/officeDocument/2006/relationships/image" Target="../media/image237.png"/><Relationship Id="rId52" Type="http://schemas.openxmlformats.org/officeDocument/2006/relationships/customXml" Target="../ink/ink245.xml"/><Relationship Id="rId73" Type="http://schemas.openxmlformats.org/officeDocument/2006/relationships/image" Target="../media/image258.png"/><Relationship Id="rId78" Type="http://schemas.openxmlformats.org/officeDocument/2006/relationships/customXml" Target="../ink/ink258.xml"/><Relationship Id="rId94" Type="http://schemas.openxmlformats.org/officeDocument/2006/relationships/customXml" Target="../ink/ink266.xml"/><Relationship Id="rId99" Type="http://schemas.openxmlformats.org/officeDocument/2006/relationships/image" Target="../media/image271.png"/><Relationship Id="rId101" Type="http://schemas.openxmlformats.org/officeDocument/2006/relationships/image" Target="../media/image272.png"/><Relationship Id="rId122" Type="http://schemas.openxmlformats.org/officeDocument/2006/relationships/customXml" Target="../ink/ink280.xml"/><Relationship Id="rId143" Type="http://schemas.openxmlformats.org/officeDocument/2006/relationships/image" Target="../media/image293.png"/><Relationship Id="rId148" Type="http://schemas.openxmlformats.org/officeDocument/2006/relationships/customXml" Target="../ink/ink293.xml"/><Relationship Id="rId4" Type="http://schemas.openxmlformats.org/officeDocument/2006/relationships/customXml" Target="../ink/ink221.xml"/><Relationship Id="rId9" Type="http://schemas.openxmlformats.org/officeDocument/2006/relationships/image" Target="../media/image226.png"/><Relationship Id="rId26" Type="http://schemas.openxmlformats.org/officeDocument/2006/relationships/customXml" Target="../ink/ink232.xml"/><Relationship Id="rId47" Type="http://schemas.openxmlformats.org/officeDocument/2006/relationships/image" Target="../media/image245.png"/><Relationship Id="rId68" Type="http://schemas.openxmlformats.org/officeDocument/2006/relationships/customXml" Target="../ink/ink253.xml"/><Relationship Id="rId89" Type="http://schemas.openxmlformats.org/officeDocument/2006/relationships/image" Target="../media/image266.png"/><Relationship Id="rId112" Type="http://schemas.openxmlformats.org/officeDocument/2006/relationships/customXml" Target="../ink/ink275.xml"/><Relationship Id="rId133" Type="http://schemas.openxmlformats.org/officeDocument/2006/relationships/image" Target="../media/image288.png"/><Relationship Id="rId154" Type="http://schemas.openxmlformats.org/officeDocument/2006/relationships/customXml" Target="../ink/ink296.xml"/><Relationship Id="rId16" Type="http://schemas.openxmlformats.org/officeDocument/2006/relationships/customXml" Target="../ink/ink227.xml"/><Relationship Id="rId37" Type="http://schemas.openxmlformats.org/officeDocument/2006/relationships/image" Target="../media/image240.png"/><Relationship Id="rId58" Type="http://schemas.openxmlformats.org/officeDocument/2006/relationships/customXml" Target="../ink/ink248.xml"/><Relationship Id="rId79" Type="http://schemas.openxmlformats.org/officeDocument/2006/relationships/image" Target="../media/image261.png"/><Relationship Id="rId102" Type="http://schemas.openxmlformats.org/officeDocument/2006/relationships/customXml" Target="../ink/ink270.xml"/><Relationship Id="rId123" Type="http://schemas.openxmlformats.org/officeDocument/2006/relationships/image" Target="../media/image283.png"/><Relationship Id="rId144" Type="http://schemas.openxmlformats.org/officeDocument/2006/relationships/customXml" Target="../ink/ink291.xml"/><Relationship Id="rId90" Type="http://schemas.openxmlformats.org/officeDocument/2006/relationships/customXml" Target="../ink/ink264.xml"/><Relationship Id="rId27" Type="http://schemas.openxmlformats.org/officeDocument/2006/relationships/image" Target="../media/image235.png"/><Relationship Id="rId48" Type="http://schemas.openxmlformats.org/officeDocument/2006/relationships/customXml" Target="../ink/ink243.xml"/><Relationship Id="rId69" Type="http://schemas.openxmlformats.org/officeDocument/2006/relationships/image" Target="../media/image256.png"/><Relationship Id="rId113" Type="http://schemas.openxmlformats.org/officeDocument/2006/relationships/image" Target="../media/image278.png"/><Relationship Id="rId134" Type="http://schemas.openxmlformats.org/officeDocument/2006/relationships/customXml" Target="../ink/ink286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9.xml"/><Relationship Id="rId117" Type="http://schemas.openxmlformats.org/officeDocument/2006/relationships/image" Target="../media/image359.png"/><Relationship Id="rId21" Type="http://schemas.openxmlformats.org/officeDocument/2006/relationships/image" Target="../media/image311.png"/><Relationship Id="rId42" Type="http://schemas.openxmlformats.org/officeDocument/2006/relationships/customXml" Target="../ink/ink317.xml"/><Relationship Id="rId47" Type="http://schemas.openxmlformats.org/officeDocument/2006/relationships/image" Target="../media/image324.png"/><Relationship Id="rId63" Type="http://schemas.openxmlformats.org/officeDocument/2006/relationships/image" Target="../media/image332.png"/><Relationship Id="rId68" Type="http://schemas.openxmlformats.org/officeDocument/2006/relationships/customXml" Target="../ink/ink330.xml"/><Relationship Id="rId84" Type="http://schemas.openxmlformats.org/officeDocument/2006/relationships/customXml" Target="../ink/ink338.xml"/><Relationship Id="rId89" Type="http://schemas.openxmlformats.org/officeDocument/2006/relationships/image" Target="../media/image345.png"/><Relationship Id="rId112" Type="http://schemas.openxmlformats.org/officeDocument/2006/relationships/customXml" Target="../ink/ink352.xml"/><Relationship Id="rId16" Type="http://schemas.openxmlformats.org/officeDocument/2006/relationships/customXml" Target="../ink/ink304.xml"/><Relationship Id="rId107" Type="http://schemas.openxmlformats.org/officeDocument/2006/relationships/image" Target="../media/image354.png"/><Relationship Id="rId11" Type="http://schemas.openxmlformats.org/officeDocument/2006/relationships/image" Target="../media/image306.png"/><Relationship Id="rId32" Type="http://schemas.openxmlformats.org/officeDocument/2006/relationships/customXml" Target="../ink/ink312.xml"/><Relationship Id="rId37" Type="http://schemas.openxmlformats.org/officeDocument/2006/relationships/image" Target="../media/image319.png"/><Relationship Id="rId53" Type="http://schemas.openxmlformats.org/officeDocument/2006/relationships/image" Target="../media/image327.png"/><Relationship Id="rId58" Type="http://schemas.openxmlformats.org/officeDocument/2006/relationships/customXml" Target="../ink/ink325.xml"/><Relationship Id="rId74" Type="http://schemas.openxmlformats.org/officeDocument/2006/relationships/customXml" Target="../ink/ink333.xml"/><Relationship Id="rId79" Type="http://schemas.openxmlformats.org/officeDocument/2006/relationships/image" Target="../media/image340.png"/><Relationship Id="rId102" Type="http://schemas.openxmlformats.org/officeDocument/2006/relationships/customXml" Target="../ink/ink347.xml"/><Relationship Id="rId123" Type="http://schemas.openxmlformats.org/officeDocument/2006/relationships/image" Target="../media/image362.png"/><Relationship Id="rId5" Type="http://schemas.openxmlformats.org/officeDocument/2006/relationships/image" Target="../media/image303.png"/><Relationship Id="rId90" Type="http://schemas.openxmlformats.org/officeDocument/2006/relationships/customXml" Target="../ink/ink341.xml"/><Relationship Id="rId95" Type="http://schemas.openxmlformats.org/officeDocument/2006/relationships/image" Target="../media/image348.png"/><Relationship Id="rId22" Type="http://schemas.openxmlformats.org/officeDocument/2006/relationships/customXml" Target="../ink/ink307.xml"/><Relationship Id="rId27" Type="http://schemas.openxmlformats.org/officeDocument/2006/relationships/image" Target="../media/image314.png"/><Relationship Id="rId43" Type="http://schemas.openxmlformats.org/officeDocument/2006/relationships/image" Target="../media/image322.png"/><Relationship Id="rId48" Type="http://schemas.openxmlformats.org/officeDocument/2006/relationships/customXml" Target="../ink/ink320.xml"/><Relationship Id="rId64" Type="http://schemas.openxmlformats.org/officeDocument/2006/relationships/customXml" Target="../ink/ink328.xml"/><Relationship Id="rId69" Type="http://schemas.openxmlformats.org/officeDocument/2006/relationships/image" Target="../media/image335.png"/><Relationship Id="rId113" Type="http://schemas.openxmlformats.org/officeDocument/2006/relationships/image" Target="../media/image357.png"/><Relationship Id="rId118" Type="http://schemas.openxmlformats.org/officeDocument/2006/relationships/customXml" Target="../ink/ink355.xml"/><Relationship Id="rId80" Type="http://schemas.openxmlformats.org/officeDocument/2006/relationships/customXml" Target="../ink/ink336.xml"/><Relationship Id="rId85" Type="http://schemas.openxmlformats.org/officeDocument/2006/relationships/image" Target="../media/image343.png"/><Relationship Id="rId12" Type="http://schemas.openxmlformats.org/officeDocument/2006/relationships/customXml" Target="../ink/ink302.xml"/><Relationship Id="rId17" Type="http://schemas.openxmlformats.org/officeDocument/2006/relationships/image" Target="../media/image309.png"/><Relationship Id="rId33" Type="http://schemas.openxmlformats.org/officeDocument/2006/relationships/image" Target="../media/image317.png"/><Relationship Id="rId38" Type="http://schemas.openxmlformats.org/officeDocument/2006/relationships/customXml" Target="../ink/ink315.xml"/><Relationship Id="rId59" Type="http://schemas.openxmlformats.org/officeDocument/2006/relationships/image" Target="../media/image330.png"/><Relationship Id="rId103" Type="http://schemas.openxmlformats.org/officeDocument/2006/relationships/image" Target="../media/image352.png"/><Relationship Id="rId108" Type="http://schemas.openxmlformats.org/officeDocument/2006/relationships/customXml" Target="../ink/ink350.xml"/><Relationship Id="rId54" Type="http://schemas.openxmlformats.org/officeDocument/2006/relationships/customXml" Target="../ink/ink323.xml"/><Relationship Id="rId70" Type="http://schemas.openxmlformats.org/officeDocument/2006/relationships/customXml" Target="../ink/ink331.xml"/><Relationship Id="rId75" Type="http://schemas.openxmlformats.org/officeDocument/2006/relationships/image" Target="../media/image338.png"/><Relationship Id="rId91" Type="http://schemas.openxmlformats.org/officeDocument/2006/relationships/image" Target="../media/image346.png"/><Relationship Id="rId96" Type="http://schemas.openxmlformats.org/officeDocument/2006/relationships/customXml" Target="../ink/ink3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9.xml"/><Relationship Id="rId23" Type="http://schemas.openxmlformats.org/officeDocument/2006/relationships/image" Target="../media/image312.png"/><Relationship Id="rId28" Type="http://schemas.openxmlformats.org/officeDocument/2006/relationships/customXml" Target="../ink/ink310.xml"/><Relationship Id="rId49" Type="http://schemas.openxmlformats.org/officeDocument/2006/relationships/image" Target="../media/image325.png"/><Relationship Id="rId114" Type="http://schemas.openxmlformats.org/officeDocument/2006/relationships/customXml" Target="../ink/ink353.xml"/><Relationship Id="rId119" Type="http://schemas.openxmlformats.org/officeDocument/2006/relationships/image" Target="../media/image360.png"/><Relationship Id="rId44" Type="http://schemas.openxmlformats.org/officeDocument/2006/relationships/customXml" Target="../ink/ink318.xml"/><Relationship Id="rId60" Type="http://schemas.openxmlformats.org/officeDocument/2006/relationships/customXml" Target="../ink/ink326.xml"/><Relationship Id="rId65" Type="http://schemas.openxmlformats.org/officeDocument/2006/relationships/image" Target="../media/image333.png"/><Relationship Id="rId81" Type="http://schemas.openxmlformats.org/officeDocument/2006/relationships/image" Target="../media/image341.png"/><Relationship Id="rId86" Type="http://schemas.openxmlformats.org/officeDocument/2006/relationships/customXml" Target="../ink/ink339.xml"/><Relationship Id="rId4" Type="http://schemas.openxmlformats.org/officeDocument/2006/relationships/customXml" Target="../ink/ink298.xml"/><Relationship Id="rId9" Type="http://schemas.openxmlformats.org/officeDocument/2006/relationships/image" Target="../media/image305.png"/><Relationship Id="rId13" Type="http://schemas.openxmlformats.org/officeDocument/2006/relationships/image" Target="../media/image307.png"/><Relationship Id="rId18" Type="http://schemas.openxmlformats.org/officeDocument/2006/relationships/customXml" Target="../ink/ink305.xml"/><Relationship Id="rId39" Type="http://schemas.openxmlformats.org/officeDocument/2006/relationships/image" Target="../media/image320.png"/><Relationship Id="rId109" Type="http://schemas.openxmlformats.org/officeDocument/2006/relationships/image" Target="../media/image355.png"/><Relationship Id="rId34" Type="http://schemas.openxmlformats.org/officeDocument/2006/relationships/customXml" Target="../ink/ink313.xml"/><Relationship Id="rId50" Type="http://schemas.openxmlformats.org/officeDocument/2006/relationships/customXml" Target="../ink/ink321.xml"/><Relationship Id="rId55" Type="http://schemas.openxmlformats.org/officeDocument/2006/relationships/image" Target="../media/image328.png"/><Relationship Id="rId76" Type="http://schemas.openxmlformats.org/officeDocument/2006/relationships/customXml" Target="../ink/ink334.xml"/><Relationship Id="rId97" Type="http://schemas.openxmlformats.org/officeDocument/2006/relationships/image" Target="../media/image349.png"/><Relationship Id="rId104" Type="http://schemas.openxmlformats.org/officeDocument/2006/relationships/customXml" Target="../ink/ink348.xml"/><Relationship Id="rId120" Type="http://schemas.openxmlformats.org/officeDocument/2006/relationships/customXml" Target="../ink/ink356.xml"/><Relationship Id="rId7" Type="http://schemas.openxmlformats.org/officeDocument/2006/relationships/image" Target="../media/image304.png"/><Relationship Id="rId71" Type="http://schemas.openxmlformats.org/officeDocument/2006/relationships/image" Target="../media/image336.png"/><Relationship Id="rId92" Type="http://schemas.openxmlformats.org/officeDocument/2006/relationships/customXml" Target="../ink/ink342.xml"/><Relationship Id="rId2" Type="http://schemas.openxmlformats.org/officeDocument/2006/relationships/image" Target="../media/image301.png"/><Relationship Id="rId29" Type="http://schemas.openxmlformats.org/officeDocument/2006/relationships/image" Target="../media/image315.png"/><Relationship Id="rId24" Type="http://schemas.openxmlformats.org/officeDocument/2006/relationships/customXml" Target="../ink/ink308.xml"/><Relationship Id="rId40" Type="http://schemas.openxmlformats.org/officeDocument/2006/relationships/customXml" Target="../ink/ink316.xml"/><Relationship Id="rId45" Type="http://schemas.openxmlformats.org/officeDocument/2006/relationships/image" Target="../media/image323.png"/><Relationship Id="rId66" Type="http://schemas.openxmlformats.org/officeDocument/2006/relationships/customXml" Target="../ink/ink329.xml"/><Relationship Id="rId87" Type="http://schemas.openxmlformats.org/officeDocument/2006/relationships/image" Target="../media/image344.png"/><Relationship Id="rId110" Type="http://schemas.openxmlformats.org/officeDocument/2006/relationships/customXml" Target="../ink/ink351.xml"/><Relationship Id="rId115" Type="http://schemas.openxmlformats.org/officeDocument/2006/relationships/image" Target="../media/image358.png"/><Relationship Id="rId61" Type="http://schemas.openxmlformats.org/officeDocument/2006/relationships/image" Target="../media/image331.png"/><Relationship Id="rId82" Type="http://schemas.openxmlformats.org/officeDocument/2006/relationships/customXml" Target="../ink/ink337.xml"/><Relationship Id="rId19" Type="http://schemas.openxmlformats.org/officeDocument/2006/relationships/image" Target="../media/image310.png"/><Relationship Id="rId14" Type="http://schemas.openxmlformats.org/officeDocument/2006/relationships/customXml" Target="../ink/ink303.xml"/><Relationship Id="rId30" Type="http://schemas.openxmlformats.org/officeDocument/2006/relationships/customXml" Target="../ink/ink311.xml"/><Relationship Id="rId35" Type="http://schemas.openxmlformats.org/officeDocument/2006/relationships/image" Target="../media/image318.png"/><Relationship Id="rId56" Type="http://schemas.openxmlformats.org/officeDocument/2006/relationships/customXml" Target="../ink/ink324.xml"/><Relationship Id="rId77" Type="http://schemas.openxmlformats.org/officeDocument/2006/relationships/image" Target="../media/image339.png"/><Relationship Id="rId100" Type="http://schemas.openxmlformats.org/officeDocument/2006/relationships/customXml" Target="../ink/ink346.xml"/><Relationship Id="rId105" Type="http://schemas.openxmlformats.org/officeDocument/2006/relationships/image" Target="../media/image353.png"/><Relationship Id="rId8" Type="http://schemas.openxmlformats.org/officeDocument/2006/relationships/customXml" Target="../ink/ink300.xml"/><Relationship Id="rId51" Type="http://schemas.openxmlformats.org/officeDocument/2006/relationships/image" Target="../media/image326.png"/><Relationship Id="rId72" Type="http://schemas.openxmlformats.org/officeDocument/2006/relationships/customXml" Target="../ink/ink332.xml"/><Relationship Id="rId93" Type="http://schemas.openxmlformats.org/officeDocument/2006/relationships/image" Target="../media/image347.png"/><Relationship Id="rId98" Type="http://schemas.openxmlformats.org/officeDocument/2006/relationships/customXml" Target="../ink/ink345.xml"/><Relationship Id="rId121" Type="http://schemas.openxmlformats.org/officeDocument/2006/relationships/image" Target="../media/image361.png"/><Relationship Id="rId3" Type="http://schemas.openxmlformats.org/officeDocument/2006/relationships/image" Target="../media/image302.gif"/><Relationship Id="rId25" Type="http://schemas.openxmlformats.org/officeDocument/2006/relationships/image" Target="../media/image313.png"/><Relationship Id="rId46" Type="http://schemas.openxmlformats.org/officeDocument/2006/relationships/customXml" Target="../ink/ink319.xml"/><Relationship Id="rId67" Type="http://schemas.openxmlformats.org/officeDocument/2006/relationships/image" Target="../media/image334.png"/><Relationship Id="rId116" Type="http://schemas.openxmlformats.org/officeDocument/2006/relationships/customXml" Target="../ink/ink354.xml"/><Relationship Id="rId20" Type="http://schemas.openxmlformats.org/officeDocument/2006/relationships/customXml" Target="../ink/ink306.xml"/><Relationship Id="rId41" Type="http://schemas.openxmlformats.org/officeDocument/2006/relationships/image" Target="../media/image321.png"/><Relationship Id="rId62" Type="http://schemas.openxmlformats.org/officeDocument/2006/relationships/customXml" Target="../ink/ink327.xml"/><Relationship Id="rId83" Type="http://schemas.openxmlformats.org/officeDocument/2006/relationships/image" Target="../media/image342.png"/><Relationship Id="rId88" Type="http://schemas.openxmlformats.org/officeDocument/2006/relationships/customXml" Target="../ink/ink340.xml"/><Relationship Id="rId111" Type="http://schemas.openxmlformats.org/officeDocument/2006/relationships/image" Target="../media/image356.png"/><Relationship Id="rId15" Type="http://schemas.openxmlformats.org/officeDocument/2006/relationships/image" Target="../media/image308.png"/><Relationship Id="rId36" Type="http://schemas.openxmlformats.org/officeDocument/2006/relationships/customXml" Target="../ink/ink314.xml"/><Relationship Id="rId57" Type="http://schemas.openxmlformats.org/officeDocument/2006/relationships/image" Target="../media/image329.png"/><Relationship Id="rId106" Type="http://schemas.openxmlformats.org/officeDocument/2006/relationships/customXml" Target="../ink/ink349.xml"/><Relationship Id="rId10" Type="http://schemas.openxmlformats.org/officeDocument/2006/relationships/customXml" Target="../ink/ink301.xml"/><Relationship Id="rId31" Type="http://schemas.openxmlformats.org/officeDocument/2006/relationships/image" Target="../media/image316.png"/><Relationship Id="rId52" Type="http://schemas.openxmlformats.org/officeDocument/2006/relationships/customXml" Target="../ink/ink322.xml"/><Relationship Id="rId73" Type="http://schemas.openxmlformats.org/officeDocument/2006/relationships/image" Target="../media/image337.png"/><Relationship Id="rId78" Type="http://schemas.openxmlformats.org/officeDocument/2006/relationships/customXml" Target="../ink/ink335.xml"/><Relationship Id="rId94" Type="http://schemas.openxmlformats.org/officeDocument/2006/relationships/customXml" Target="../ink/ink343.xml"/><Relationship Id="rId99" Type="http://schemas.openxmlformats.org/officeDocument/2006/relationships/image" Target="../media/image350.png"/><Relationship Id="rId101" Type="http://schemas.openxmlformats.org/officeDocument/2006/relationships/image" Target="../media/image351.png"/><Relationship Id="rId122" Type="http://schemas.openxmlformats.org/officeDocument/2006/relationships/customXml" Target="../ink/ink3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686F5-4B06-684D-B8B5-032D4632F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3D </a:t>
            </a:r>
            <a:r>
              <a:rPr kumimoji="1" lang="ko-KR" altLang="en-US" dirty="0"/>
              <a:t>연습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57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y are width and height divided by 2 in the perspective projection matrix?  - Computer Graphics Stack Exchange">
            <a:extLst>
              <a:ext uri="{FF2B5EF4-FFF2-40B4-BE49-F238E27FC236}">
                <a16:creationId xmlns:a16="http://schemas.microsoft.com/office/drawing/2014/main" id="{8384BC15-008C-6D47-889D-3BAA8E4C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56" y="185375"/>
            <a:ext cx="6044488" cy="424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559C-7DBD-F74C-837A-B954424F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714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Projection matrix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4F163-D59F-6140-A284-DE62972F27C4}"/>
              </a:ext>
            </a:extLst>
          </p:cNvPr>
          <p:cNvSpPr txBox="1"/>
          <p:nvPr/>
        </p:nvSpPr>
        <p:spPr>
          <a:xfrm>
            <a:off x="593124" y="4972875"/>
            <a:ext cx="8175127" cy="1477328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/>
              <a:t>aspect =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(</a:t>
            </a:r>
            <a:r>
              <a:rPr lang="en" altLang="ko-Kore-KR" dirty="0">
                <a:solidFill>
                  <a:srgbClr val="EF596F"/>
                </a:solidFill>
              </a:rPr>
              <a:t>width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/>
              <a:t>/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(</a:t>
            </a:r>
            <a:r>
              <a:rPr lang="en" altLang="ko-Kore-KR" dirty="0">
                <a:solidFill>
                  <a:srgbClr val="EF596F"/>
                </a:solidFill>
              </a:rPr>
              <a:t>height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/>
              <a:t>projMX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55FDE"/>
                </a:solidFill>
              </a:rPr>
              <a:t>new float</a:t>
            </a:r>
            <a:r>
              <a:rPr lang="en" altLang="ko-Kore-KR" dirty="0">
                <a:solidFill>
                  <a:srgbClr val="D19A66"/>
                </a:solidFill>
              </a:rPr>
              <a:t>[16]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>
                <a:solidFill>
                  <a:srgbClr val="E5C07B"/>
                </a:solidFill>
              </a:rPr>
              <a:t>Matrix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frustumM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projMX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-aspect, aspect, -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100.0f)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pos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glGetUniformLocation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 err="1">
                <a:solidFill>
                  <a:srgbClr val="89CA78"/>
                </a:solidFill>
              </a:rPr>
              <a:t>projMX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glUniformMatrix4fv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pos,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false</a:t>
            </a:r>
            <a:r>
              <a:rPr lang="en" altLang="ko-Kore-KR" dirty="0"/>
              <a:t>, </a:t>
            </a:r>
            <a:r>
              <a:rPr lang="en" altLang="ko-Kore-KR" dirty="0" err="1"/>
              <a:t>projMX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E14E011-4319-A848-A52E-7DAD8A3B4369}"/>
              </a:ext>
            </a:extLst>
          </p:cNvPr>
          <p:cNvGrpSpPr/>
          <p:nvPr/>
        </p:nvGrpSpPr>
        <p:grpSpPr>
          <a:xfrm>
            <a:off x="9119734" y="3994910"/>
            <a:ext cx="2524320" cy="2536200"/>
            <a:chOff x="9119734" y="3994910"/>
            <a:chExt cx="2524320" cy="253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EE9185B-9B54-2544-91BE-05DC11DB95D8}"/>
                    </a:ext>
                  </a:extLst>
                </p14:cNvPr>
                <p14:cNvContentPartPr/>
                <p14:nvPr/>
              </p14:nvContentPartPr>
              <p14:xfrm>
                <a:off x="10320334" y="4208390"/>
                <a:ext cx="41040" cy="9900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EE9185B-9B54-2544-91BE-05DC11DB95D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11694" y="4199750"/>
                  <a:ext cx="58680" cy="10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D61FCBC-32FC-E945-B34D-0FB61FF92D0E}"/>
                    </a:ext>
                  </a:extLst>
                </p14:cNvPr>
                <p14:cNvContentPartPr/>
                <p14:nvPr/>
              </p14:nvContentPartPr>
              <p14:xfrm>
                <a:off x="10346614" y="5453630"/>
                <a:ext cx="34920" cy="1077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D61FCBC-32FC-E945-B34D-0FB61FF92D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37974" y="5444630"/>
                  <a:ext cx="5256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BAB1303-4014-914F-B86B-5898D10BBAC8}"/>
                    </a:ext>
                  </a:extLst>
                </p14:cNvPr>
                <p14:cNvContentPartPr/>
                <p14:nvPr/>
              </p14:nvContentPartPr>
              <p14:xfrm>
                <a:off x="9236734" y="5326190"/>
                <a:ext cx="1122840" cy="11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BAB1303-4014-914F-B86B-5898D10BBAC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28094" y="5317550"/>
                  <a:ext cx="1140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C5D057F-3F5D-D446-9267-494F263DA38C}"/>
                    </a:ext>
                  </a:extLst>
                </p14:cNvPr>
                <p14:cNvContentPartPr/>
                <p14:nvPr/>
              </p14:nvContentPartPr>
              <p14:xfrm>
                <a:off x="10450654" y="5286950"/>
                <a:ext cx="1154520" cy="205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C5D057F-3F5D-D446-9267-494F263DA3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41654" y="5278310"/>
                  <a:ext cx="1172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1B4E092-64B1-A04D-996B-37E52EFEE830}"/>
                    </a:ext>
                  </a:extLst>
                </p14:cNvPr>
                <p14:cNvContentPartPr/>
                <p14:nvPr/>
              </p14:nvContentPartPr>
              <p14:xfrm>
                <a:off x="10361374" y="4168070"/>
                <a:ext cx="113400" cy="1764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1B4E092-64B1-A04D-996B-37E52EFEE8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52734" y="4159430"/>
                  <a:ext cx="131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2F13FE3-DE4A-5E42-BF2C-F7ADDF716CE9}"/>
                    </a:ext>
                  </a:extLst>
                </p14:cNvPr>
                <p14:cNvContentPartPr/>
                <p14:nvPr/>
              </p14:nvContentPartPr>
              <p14:xfrm>
                <a:off x="10515454" y="4545350"/>
                <a:ext cx="6480" cy="1260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2F13FE3-DE4A-5E42-BF2C-F7ADDF716C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06454" y="4536350"/>
                  <a:ext cx="24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B6C10CA-F13C-8E4F-B921-26A9FD353D55}"/>
                    </a:ext>
                  </a:extLst>
                </p14:cNvPr>
                <p14:cNvContentPartPr/>
                <p14:nvPr/>
              </p14:nvContentPartPr>
              <p14:xfrm>
                <a:off x="10427254" y="4840910"/>
                <a:ext cx="97920" cy="3020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B6C10CA-F13C-8E4F-B921-26A9FD353D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18614" y="4831910"/>
                  <a:ext cx="115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72202D8-5717-6445-831F-6CF4A244F3BC}"/>
                    </a:ext>
                  </a:extLst>
                </p14:cNvPr>
                <p14:cNvContentPartPr/>
                <p14:nvPr/>
              </p14:nvContentPartPr>
              <p14:xfrm>
                <a:off x="10402774" y="5456510"/>
                <a:ext cx="104040" cy="1605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72202D8-5717-6445-831F-6CF4A244F3B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93774" y="5447510"/>
                  <a:ext cx="121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06A4ACC-FBFE-A944-89ED-098FB1F08CC5}"/>
                    </a:ext>
                  </a:extLst>
                </p14:cNvPr>
                <p14:cNvContentPartPr/>
                <p14:nvPr/>
              </p14:nvContentPartPr>
              <p14:xfrm>
                <a:off x="10579534" y="5908310"/>
                <a:ext cx="9720" cy="1749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06A4ACC-FBFE-A944-89ED-098FB1F08C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70894" y="5899670"/>
                  <a:ext cx="27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C1BAA94-43DB-8D40-BFED-DECABADEFD23}"/>
                    </a:ext>
                  </a:extLst>
                </p14:cNvPr>
                <p14:cNvContentPartPr/>
                <p14:nvPr/>
              </p14:nvContentPartPr>
              <p14:xfrm>
                <a:off x="10337614" y="6302870"/>
                <a:ext cx="245520" cy="198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C1BAA94-43DB-8D40-BFED-DECABADEFD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28974" y="6293870"/>
                  <a:ext cx="263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22C70EB-78A4-2941-B9B8-B40DBD95DCBD}"/>
                    </a:ext>
                  </a:extLst>
                </p14:cNvPr>
                <p14:cNvContentPartPr/>
                <p14:nvPr/>
              </p14:nvContentPartPr>
              <p14:xfrm>
                <a:off x="10382974" y="5110190"/>
                <a:ext cx="325440" cy="1695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22C70EB-78A4-2941-B9B8-B40DBD95DC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73974" y="5101190"/>
                  <a:ext cx="343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3C5E3BF-C6A4-0E47-8CB7-C4E6C9680DF8}"/>
                    </a:ext>
                  </a:extLst>
                </p14:cNvPr>
                <p14:cNvContentPartPr/>
                <p14:nvPr/>
              </p14:nvContentPartPr>
              <p14:xfrm>
                <a:off x="10783654" y="5053670"/>
                <a:ext cx="132480" cy="129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3C5E3BF-C6A4-0E47-8CB7-C4E6C9680D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74654" y="5044670"/>
                  <a:ext cx="150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9F46988-26B3-8D4B-AEB7-B6E80BC51027}"/>
                    </a:ext>
                  </a:extLst>
                </p14:cNvPr>
                <p14:cNvContentPartPr/>
                <p14:nvPr/>
              </p14:nvContentPartPr>
              <p14:xfrm>
                <a:off x="10984534" y="5091470"/>
                <a:ext cx="47520" cy="99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9F46988-26B3-8D4B-AEB7-B6E80BC5102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75894" y="5082470"/>
                  <a:ext cx="65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D190B71-A5C7-754C-A6CA-2490C35E8E13}"/>
                    </a:ext>
                  </a:extLst>
                </p14:cNvPr>
                <p14:cNvContentPartPr/>
                <p14:nvPr/>
              </p14:nvContentPartPr>
              <p14:xfrm>
                <a:off x="11066254" y="5047190"/>
                <a:ext cx="283320" cy="164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D190B71-A5C7-754C-A6CA-2490C35E8E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57614" y="5038550"/>
                  <a:ext cx="300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CD1E2AE-709D-9440-93DC-D8A43311ADE2}"/>
                    </a:ext>
                  </a:extLst>
                </p14:cNvPr>
                <p14:cNvContentPartPr/>
                <p14:nvPr/>
              </p14:nvContentPartPr>
              <p14:xfrm>
                <a:off x="11377654" y="5075630"/>
                <a:ext cx="97920" cy="223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CD1E2AE-709D-9440-93DC-D8A43311ADE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68654" y="5066630"/>
                  <a:ext cx="115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524BC97-ED21-524C-91C5-D149100A2000}"/>
                    </a:ext>
                  </a:extLst>
                </p14:cNvPr>
                <p14:cNvContentPartPr/>
                <p14:nvPr/>
              </p14:nvContentPartPr>
              <p14:xfrm>
                <a:off x="11446774" y="4997150"/>
                <a:ext cx="22320" cy="1324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524BC97-ED21-524C-91C5-D149100A200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437774" y="4988150"/>
                  <a:ext cx="39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0115074-0C08-C84C-BDCA-C28F1DB54920}"/>
                    </a:ext>
                  </a:extLst>
                </p14:cNvPr>
                <p14:cNvContentPartPr/>
                <p14:nvPr/>
              </p14:nvContentPartPr>
              <p14:xfrm>
                <a:off x="11585014" y="5126030"/>
                <a:ext cx="56880" cy="141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0115074-0C08-C84C-BDCA-C28F1DB5492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76014" y="5117030"/>
                  <a:ext cx="74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0FC7A5B-AAC3-194B-82DA-032828F07E57}"/>
                    </a:ext>
                  </a:extLst>
                </p14:cNvPr>
                <p14:cNvContentPartPr/>
                <p14:nvPr/>
              </p14:nvContentPartPr>
              <p14:xfrm>
                <a:off x="9275974" y="5149070"/>
                <a:ext cx="138600" cy="135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0FC7A5B-AAC3-194B-82DA-032828F07E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67334" y="5140430"/>
                  <a:ext cx="156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4A5A4F0-A521-5643-A9A9-5213078D75CC}"/>
                    </a:ext>
                  </a:extLst>
                </p14:cNvPr>
                <p14:cNvContentPartPr/>
                <p14:nvPr/>
              </p14:nvContentPartPr>
              <p14:xfrm>
                <a:off x="9477214" y="5054750"/>
                <a:ext cx="145080" cy="979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4A5A4F0-A521-5643-A9A9-5213078D75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68574" y="5046110"/>
                  <a:ext cx="162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01A868D-40B1-CC4A-9F6F-AEFF16785FA9}"/>
                    </a:ext>
                  </a:extLst>
                </p14:cNvPr>
                <p14:cNvContentPartPr/>
                <p14:nvPr/>
              </p14:nvContentPartPr>
              <p14:xfrm>
                <a:off x="9694294" y="5038910"/>
                <a:ext cx="28800" cy="914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01A868D-40B1-CC4A-9F6F-AEFF16785FA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85294" y="5030270"/>
                  <a:ext cx="46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BF94F68-2F06-C644-B20B-9ABC1E6E5E9E}"/>
                    </a:ext>
                  </a:extLst>
                </p14:cNvPr>
                <p14:cNvContentPartPr/>
                <p14:nvPr/>
              </p14:nvContentPartPr>
              <p14:xfrm>
                <a:off x="9778894" y="4985630"/>
                <a:ext cx="387000" cy="2044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BF94F68-2F06-C644-B20B-9ABC1E6E5E9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70254" y="4976990"/>
                  <a:ext cx="404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5B34DEA-E1B6-7A4A-8626-B9B9DA9B87FB}"/>
                    </a:ext>
                  </a:extLst>
                </p14:cNvPr>
                <p14:cNvContentPartPr/>
                <p14:nvPr/>
              </p14:nvContentPartPr>
              <p14:xfrm>
                <a:off x="10203334" y="5108390"/>
                <a:ext cx="157320" cy="2044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5B34DEA-E1B6-7A4A-8626-B9B9DA9B87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94334" y="5099390"/>
                  <a:ext cx="174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6FD2BC6-0159-B147-A42F-9777F6E53555}"/>
                    </a:ext>
                  </a:extLst>
                </p14:cNvPr>
                <p14:cNvContentPartPr/>
                <p14:nvPr/>
              </p14:nvContentPartPr>
              <p14:xfrm>
                <a:off x="9119734" y="3994910"/>
                <a:ext cx="2524320" cy="25254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6FD2BC6-0159-B147-A42F-9777F6E535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11094" y="3985910"/>
                  <a:ext cx="2541960" cy="254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CD191BC-72E9-D44B-9BCB-FAACEBA48CA7}"/>
              </a:ext>
            </a:extLst>
          </p:cNvPr>
          <p:cNvGrpSpPr/>
          <p:nvPr/>
        </p:nvGrpSpPr>
        <p:grpSpPr>
          <a:xfrm>
            <a:off x="3630814" y="1786310"/>
            <a:ext cx="3311640" cy="2074680"/>
            <a:chOff x="3630814" y="1786310"/>
            <a:chExt cx="3311640" cy="20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588FBA1-FF5C-6340-9FAE-F55F56EAF4E8}"/>
                    </a:ext>
                  </a:extLst>
                </p14:cNvPr>
                <p14:cNvContentPartPr/>
                <p14:nvPr/>
              </p14:nvContentPartPr>
              <p14:xfrm>
                <a:off x="3967054" y="2946950"/>
                <a:ext cx="1508040" cy="8701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588FBA1-FF5C-6340-9FAE-F55F56EAF4E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58414" y="2937950"/>
                  <a:ext cx="152568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BD90D20-6BD9-B044-A548-2265FC36AE09}"/>
                    </a:ext>
                  </a:extLst>
                </p14:cNvPr>
                <p14:cNvContentPartPr/>
                <p14:nvPr/>
              </p14:nvContentPartPr>
              <p14:xfrm>
                <a:off x="3630814" y="3392270"/>
                <a:ext cx="371160" cy="4687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BD90D20-6BD9-B044-A548-2265FC36AE0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22174" y="3383630"/>
                  <a:ext cx="3888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65657BE-1D8C-1B47-9A92-3DB5637B6896}"/>
                    </a:ext>
                  </a:extLst>
                </p14:cNvPr>
                <p14:cNvContentPartPr/>
                <p14:nvPr/>
              </p14:nvContentPartPr>
              <p14:xfrm>
                <a:off x="3710014" y="2771990"/>
                <a:ext cx="57960" cy="5234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65657BE-1D8C-1B47-9A92-3DB5637B689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01374" y="2763350"/>
                  <a:ext cx="756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A4DBAB8-5D93-AB40-AE5A-81C80150B280}"/>
                    </a:ext>
                  </a:extLst>
                </p14:cNvPr>
                <p14:cNvContentPartPr/>
                <p14:nvPr/>
              </p14:nvContentPartPr>
              <p14:xfrm>
                <a:off x="3899734" y="3266990"/>
                <a:ext cx="104040" cy="288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A4DBAB8-5D93-AB40-AE5A-81C80150B28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91094" y="3257990"/>
                  <a:ext cx="121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72774E6-8F6E-4D4C-BC36-BF20723A5842}"/>
                    </a:ext>
                  </a:extLst>
                </p14:cNvPr>
                <p14:cNvContentPartPr/>
                <p14:nvPr/>
              </p14:nvContentPartPr>
              <p14:xfrm>
                <a:off x="4067134" y="2738510"/>
                <a:ext cx="249840" cy="3517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72774E6-8F6E-4D4C-BC36-BF20723A58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58494" y="2729510"/>
                  <a:ext cx="267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03E02DE-5A3E-404E-9868-420F872E92E3}"/>
                    </a:ext>
                  </a:extLst>
                </p14:cNvPr>
                <p14:cNvContentPartPr/>
                <p14:nvPr/>
              </p14:nvContentPartPr>
              <p14:xfrm>
                <a:off x="4514614" y="2788190"/>
                <a:ext cx="1050480" cy="1418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03E02DE-5A3E-404E-9868-420F872E92E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05974" y="2779550"/>
                  <a:ext cx="1068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71DBF62-0E43-BD4C-A99E-5C05CDD3A7E1}"/>
                    </a:ext>
                  </a:extLst>
                </p14:cNvPr>
                <p14:cNvContentPartPr/>
                <p14:nvPr/>
              </p14:nvContentPartPr>
              <p14:xfrm>
                <a:off x="4093414" y="3724550"/>
                <a:ext cx="1235520" cy="1249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71DBF62-0E43-BD4C-A99E-5C05CDD3A7E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84774" y="3715550"/>
                  <a:ext cx="1253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B274A75-D5AE-774A-B6FA-D96675F14E62}"/>
                    </a:ext>
                  </a:extLst>
                </p14:cNvPr>
                <p14:cNvContentPartPr/>
                <p14:nvPr/>
              </p14:nvContentPartPr>
              <p14:xfrm>
                <a:off x="5381854" y="3583070"/>
                <a:ext cx="74160" cy="2095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B274A75-D5AE-774A-B6FA-D96675F14E6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73214" y="3574430"/>
                  <a:ext cx="91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661D83D-A35A-8E42-AAFE-9E5AA32C1D8A}"/>
                    </a:ext>
                  </a:extLst>
                </p14:cNvPr>
                <p14:cNvContentPartPr/>
                <p14:nvPr/>
              </p14:nvContentPartPr>
              <p14:xfrm>
                <a:off x="5480854" y="3584510"/>
                <a:ext cx="91440" cy="1418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61D83D-A35A-8E42-AAFE-9E5AA32C1D8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71854" y="3575510"/>
                  <a:ext cx="109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A7B6EB2-B6B4-E540-8D6E-D6DF23C6CB6B}"/>
                    </a:ext>
                  </a:extLst>
                </p14:cNvPr>
                <p14:cNvContentPartPr/>
                <p14:nvPr/>
              </p14:nvContentPartPr>
              <p14:xfrm>
                <a:off x="5612614" y="3571910"/>
                <a:ext cx="160560" cy="1353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A7B6EB2-B6B4-E540-8D6E-D6DF23C6CB6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03974" y="3562910"/>
                  <a:ext cx="178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A4BEB1D1-5832-AD4C-ABB8-7343F5ECE483}"/>
                    </a:ext>
                  </a:extLst>
                </p14:cNvPr>
                <p14:cNvContentPartPr/>
                <p14:nvPr/>
              </p14:nvContentPartPr>
              <p14:xfrm>
                <a:off x="5842294" y="3615830"/>
                <a:ext cx="63360" cy="759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A4BEB1D1-5832-AD4C-ABB8-7343F5ECE48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33294" y="3606830"/>
                  <a:ext cx="81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E3FD1CA-DE67-0E4E-B642-D21C5EA2E7FB}"/>
                    </a:ext>
                  </a:extLst>
                </p14:cNvPr>
                <p14:cNvContentPartPr/>
                <p14:nvPr/>
              </p14:nvContentPartPr>
              <p14:xfrm>
                <a:off x="5952094" y="3488390"/>
                <a:ext cx="121320" cy="1670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E3FD1CA-DE67-0E4E-B642-D21C5EA2E7F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43454" y="3479390"/>
                  <a:ext cx="138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33C09D9-83D4-A347-9542-C8D46E4CE724}"/>
                    </a:ext>
                  </a:extLst>
                </p14:cNvPr>
                <p14:cNvContentPartPr/>
                <p14:nvPr/>
              </p14:nvContentPartPr>
              <p14:xfrm>
                <a:off x="6167374" y="2174390"/>
                <a:ext cx="415080" cy="13737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33C09D9-83D4-A347-9542-C8D46E4CE7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58734" y="2165750"/>
                  <a:ext cx="43272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F9C9FD5-4195-CE40-8BF7-02A05E2225CE}"/>
                    </a:ext>
                  </a:extLst>
                </p14:cNvPr>
                <p14:cNvContentPartPr/>
                <p14:nvPr/>
              </p14:nvContentPartPr>
              <p14:xfrm>
                <a:off x="5921134" y="2012750"/>
                <a:ext cx="104040" cy="442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F9C9FD5-4195-CE40-8BF7-02A05E2225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12134" y="2004110"/>
                  <a:ext cx="121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3563A80-C795-4345-9C46-E4703B4F473B}"/>
                    </a:ext>
                  </a:extLst>
                </p14:cNvPr>
                <p14:cNvContentPartPr/>
                <p14:nvPr/>
              </p14:nvContentPartPr>
              <p14:xfrm>
                <a:off x="6175654" y="2110310"/>
                <a:ext cx="85320" cy="162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3563A80-C795-4345-9C46-E4703B4F473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66654" y="2101310"/>
                  <a:ext cx="102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685060E-CD0E-1644-9CF6-867C8D245014}"/>
                    </a:ext>
                  </a:extLst>
                </p14:cNvPr>
                <p14:cNvContentPartPr/>
                <p14:nvPr/>
              </p14:nvContentPartPr>
              <p14:xfrm>
                <a:off x="6357814" y="2154230"/>
                <a:ext cx="91440" cy="223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685060E-CD0E-1644-9CF6-867C8D24501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48814" y="2145230"/>
                  <a:ext cx="109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D844098-64C7-684E-8D87-86F73ED6F815}"/>
                    </a:ext>
                  </a:extLst>
                </p14:cNvPr>
                <p14:cNvContentPartPr/>
                <p14:nvPr/>
              </p14:nvContentPartPr>
              <p14:xfrm>
                <a:off x="6543214" y="2207510"/>
                <a:ext cx="138600" cy="568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D844098-64C7-684E-8D87-86F73ED6F8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34574" y="2198870"/>
                  <a:ext cx="156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E6B3D985-42C7-2147-84FE-19322479450F}"/>
                    </a:ext>
                  </a:extLst>
                </p14:cNvPr>
                <p14:cNvContentPartPr/>
                <p14:nvPr/>
              </p14:nvContentPartPr>
              <p14:xfrm>
                <a:off x="6819694" y="2320910"/>
                <a:ext cx="122760" cy="410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E6B3D985-42C7-2147-84FE-19322479450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11054" y="2311910"/>
                  <a:ext cx="140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45ED27A-08D8-D645-9069-38E7908DE3BE}"/>
                    </a:ext>
                  </a:extLst>
                </p14:cNvPr>
                <p14:cNvContentPartPr/>
                <p14:nvPr/>
              </p14:nvContentPartPr>
              <p14:xfrm>
                <a:off x="6532414" y="1786310"/>
                <a:ext cx="3600" cy="507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45ED27A-08D8-D645-9069-38E7908DE3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23414" y="1777310"/>
                  <a:ext cx="21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31D68A9-66C3-DC41-8B29-EE7B385FB4F3}"/>
                    </a:ext>
                  </a:extLst>
                </p14:cNvPr>
                <p14:cNvContentPartPr/>
                <p14:nvPr/>
              </p14:nvContentPartPr>
              <p14:xfrm>
                <a:off x="6510454" y="1943270"/>
                <a:ext cx="360" cy="694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31D68A9-66C3-DC41-8B29-EE7B385FB4F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1454" y="1934630"/>
                  <a:ext cx="18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361DF36-52BD-0D44-BEF3-07C50B980372}"/>
                    </a:ext>
                  </a:extLst>
                </p14:cNvPr>
                <p14:cNvContentPartPr/>
                <p14:nvPr/>
              </p14:nvContentPartPr>
              <p14:xfrm>
                <a:off x="6501094" y="2128670"/>
                <a:ext cx="6480" cy="727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361DF36-52BD-0D44-BEF3-07C50B98037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92094" y="2120030"/>
                  <a:ext cx="24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AC63556-6073-2548-BE2B-3F83CAA1BF9E}"/>
                    </a:ext>
                  </a:extLst>
                </p14:cNvPr>
                <p14:cNvContentPartPr/>
                <p14:nvPr/>
              </p14:nvContentPartPr>
              <p14:xfrm>
                <a:off x="6507214" y="2289230"/>
                <a:ext cx="9720" cy="1324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AC63556-6073-2548-BE2B-3F83CAA1BF9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98574" y="2280230"/>
                  <a:ext cx="27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D8C77C0-9F96-3348-9218-F94332464F48}"/>
                    </a:ext>
                  </a:extLst>
                </p14:cNvPr>
                <p14:cNvContentPartPr/>
                <p14:nvPr/>
              </p14:nvContentPartPr>
              <p14:xfrm>
                <a:off x="6494614" y="2505950"/>
                <a:ext cx="360" cy="788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D8C77C0-9F96-3348-9218-F94332464F4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85974" y="2497310"/>
                  <a:ext cx="18000" cy="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87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91661E8-0D2A-F744-9FEF-F06B27655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927100"/>
            <a:ext cx="10160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5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FA0EC-F7E0-EB4D-A593-474F48C6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View matrix</a:t>
            </a:r>
            <a:endParaRPr kumimoji="1" lang="ko-Kore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98025C-2845-D940-BAC8-835C1E3C5CDE}"/>
              </a:ext>
            </a:extLst>
          </p:cNvPr>
          <p:cNvGrpSpPr/>
          <p:nvPr/>
        </p:nvGrpSpPr>
        <p:grpSpPr>
          <a:xfrm>
            <a:off x="1638556" y="2195270"/>
            <a:ext cx="1146960" cy="1314720"/>
            <a:chOff x="4728814" y="2622590"/>
            <a:chExt cx="1146960" cy="13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2F1C26D-6D81-9D45-8478-790986E229EC}"/>
                    </a:ext>
                  </a:extLst>
                </p14:cNvPr>
                <p14:cNvContentPartPr/>
                <p14:nvPr/>
              </p14:nvContentPartPr>
              <p14:xfrm>
                <a:off x="4728814" y="2622590"/>
                <a:ext cx="1146960" cy="13147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2F1C26D-6D81-9D45-8478-790986E229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19814" y="2613950"/>
                  <a:ext cx="116460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A76650C-8E46-C44D-AA8C-4322C566ACAA}"/>
                    </a:ext>
                  </a:extLst>
                </p14:cNvPr>
                <p14:cNvContentPartPr/>
                <p14:nvPr/>
              </p14:nvContentPartPr>
              <p14:xfrm>
                <a:off x="5111134" y="3184910"/>
                <a:ext cx="85320" cy="2642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A76650C-8E46-C44D-AA8C-4322C566AC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02134" y="3175910"/>
                  <a:ext cx="102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C0AB62F-6E2E-9844-BD9E-7B93E70A1883}"/>
                    </a:ext>
                  </a:extLst>
                </p14:cNvPr>
                <p14:cNvContentPartPr/>
                <p14:nvPr/>
              </p14:nvContentPartPr>
              <p14:xfrm>
                <a:off x="5095294" y="3495950"/>
                <a:ext cx="218520" cy="759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C0AB62F-6E2E-9844-BD9E-7B93E70A18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86294" y="3487310"/>
                  <a:ext cx="236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6987AF6-FA94-1A44-A9AC-CA10242B150A}"/>
                    </a:ext>
                  </a:extLst>
                </p14:cNvPr>
                <p14:cNvContentPartPr/>
                <p14:nvPr/>
              </p14:nvContentPartPr>
              <p14:xfrm>
                <a:off x="5028334" y="3071150"/>
                <a:ext cx="34920" cy="874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6987AF6-FA94-1A44-A9AC-CA10242B15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19334" y="3062510"/>
                  <a:ext cx="52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DEC7C76-F22B-164B-9096-BF0757A12CF8}"/>
                    </a:ext>
                  </a:extLst>
                </p14:cNvPr>
                <p14:cNvContentPartPr/>
                <p14:nvPr/>
              </p14:nvContentPartPr>
              <p14:xfrm>
                <a:off x="5308054" y="3091670"/>
                <a:ext cx="47520" cy="964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DEC7C76-F22B-164B-9096-BF0757A12C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99054" y="3083030"/>
                  <a:ext cx="6516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857180DA-D82B-654A-9011-0514C70E3B83}"/>
                  </a:ext>
                </a:extLst>
              </p14:cNvPr>
              <p14:cNvContentPartPr/>
              <p14:nvPr/>
            </p14:nvContentPartPr>
            <p14:xfrm>
              <a:off x="2761036" y="2252150"/>
              <a:ext cx="1060920" cy="10803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857180DA-D82B-654A-9011-0514C70E3B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2036" y="2243510"/>
                <a:ext cx="1078560" cy="10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8173061D-210D-5343-9F8D-9C5B18DDFCE4}"/>
                  </a:ext>
                </a:extLst>
              </p14:cNvPr>
              <p14:cNvContentPartPr/>
              <p14:nvPr/>
            </p14:nvContentPartPr>
            <p14:xfrm>
              <a:off x="3093676" y="2577230"/>
              <a:ext cx="28800" cy="5436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8173061D-210D-5343-9F8D-9C5B18DDFC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84676" y="2568230"/>
                <a:ext cx="4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57BA8E2B-0107-F640-92E3-BBEC43FD3BB9}"/>
                  </a:ext>
                </a:extLst>
              </p14:cNvPr>
              <p14:cNvContentPartPr/>
              <p14:nvPr/>
            </p14:nvContentPartPr>
            <p14:xfrm>
              <a:off x="3356836" y="2561750"/>
              <a:ext cx="25560" cy="6948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57BA8E2B-0107-F640-92E3-BBEC43FD3B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48196" y="2552750"/>
                <a:ext cx="432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74F8B81-F13E-C842-B547-801C92F60356}"/>
                  </a:ext>
                </a:extLst>
              </p14:cNvPr>
              <p14:cNvContentPartPr/>
              <p14:nvPr/>
            </p14:nvContentPartPr>
            <p14:xfrm>
              <a:off x="3199876" y="2634110"/>
              <a:ext cx="88200" cy="23292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74F8B81-F13E-C842-B547-801C92F603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90876" y="2625110"/>
                <a:ext cx="105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AB7135B-D649-4442-B6EF-7991DDEB0401}"/>
                  </a:ext>
                </a:extLst>
              </p14:cNvPr>
              <p14:cNvContentPartPr/>
              <p14:nvPr/>
            </p14:nvContentPartPr>
            <p14:xfrm>
              <a:off x="3102316" y="2890070"/>
              <a:ext cx="420840" cy="20160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AB7135B-D649-4442-B6EF-7991DDEB04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93316" y="2881070"/>
                <a:ext cx="438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97E009E4-D4BA-CA47-8C3E-32AD73442784}"/>
                  </a:ext>
                </a:extLst>
              </p14:cNvPr>
              <p14:cNvContentPartPr/>
              <p14:nvPr/>
            </p14:nvContentPartPr>
            <p14:xfrm>
              <a:off x="302596" y="2217590"/>
              <a:ext cx="1353960" cy="123948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97E009E4-D4BA-CA47-8C3E-32AD7344278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3956" y="2208950"/>
                <a:ext cx="1371600" cy="125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1E0C4F1E-8B3D-4042-B83B-9615AA0DEA3F}"/>
              </a:ext>
            </a:extLst>
          </p:cNvPr>
          <p:cNvGrpSpPr/>
          <p:nvPr/>
        </p:nvGrpSpPr>
        <p:grpSpPr>
          <a:xfrm>
            <a:off x="590596" y="2577950"/>
            <a:ext cx="750960" cy="736200"/>
            <a:chOff x="3680854" y="3005270"/>
            <a:chExt cx="750960" cy="73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F26DCDA-8223-E84E-B33E-F58B73C2189C}"/>
                    </a:ext>
                  </a:extLst>
                </p14:cNvPr>
                <p14:cNvContentPartPr/>
                <p14:nvPr/>
              </p14:nvContentPartPr>
              <p14:xfrm>
                <a:off x="3680854" y="3005270"/>
                <a:ext cx="129240" cy="1324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F26DCDA-8223-E84E-B33E-F58B73C218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2214" y="2996630"/>
                  <a:ext cx="146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229B6EA-3BE0-494C-B2BC-EAADF825510A}"/>
                    </a:ext>
                  </a:extLst>
                </p14:cNvPr>
                <p14:cNvContentPartPr/>
                <p14:nvPr/>
              </p14:nvContentPartPr>
              <p14:xfrm>
                <a:off x="4302574" y="3065030"/>
                <a:ext cx="129240" cy="1072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229B6EA-3BE0-494C-B2BC-EAADF82551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3934" y="3056390"/>
                  <a:ext cx="146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97D2DCB5-7EF6-724B-BBD4-16DE7C1FCF64}"/>
                    </a:ext>
                  </a:extLst>
                </p14:cNvPr>
                <p14:cNvContentPartPr/>
                <p14:nvPr/>
              </p14:nvContentPartPr>
              <p14:xfrm>
                <a:off x="3816574" y="3099950"/>
                <a:ext cx="227880" cy="3348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97D2DCB5-7EF6-724B-BBD4-16DE7C1FCF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7574" y="3091310"/>
                  <a:ext cx="245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4CB4613-5E34-1C42-A661-78704178A7FE}"/>
                    </a:ext>
                  </a:extLst>
                </p14:cNvPr>
                <p14:cNvContentPartPr/>
                <p14:nvPr/>
              </p14:nvContentPartPr>
              <p14:xfrm>
                <a:off x="3719374" y="3549230"/>
                <a:ext cx="541440" cy="1922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4CB4613-5E34-1C42-A661-78704178A7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10734" y="3540230"/>
                  <a:ext cx="55908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196B34E7-E1E2-2C45-ADB1-AAB1F0CFB2D8}"/>
                  </a:ext>
                </a:extLst>
              </p14:cNvPr>
              <p14:cNvContentPartPr/>
              <p14:nvPr/>
            </p14:nvContentPartPr>
            <p14:xfrm>
              <a:off x="248596" y="4776830"/>
              <a:ext cx="66240" cy="2880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196B34E7-E1E2-2C45-ADB1-AAB1F0CFB2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9956" y="4768190"/>
                <a:ext cx="838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5F340B78-C9C2-D741-B9AB-6BB824E12C71}"/>
              </a:ext>
            </a:extLst>
          </p:cNvPr>
          <p:cNvGrpSpPr/>
          <p:nvPr/>
        </p:nvGrpSpPr>
        <p:grpSpPr>
          <a:xfrm>
            <a:off x="309076" y="3404870"/>
            <a:ext cx="1714320" cy="1384200"/>
            <a:chOff x="3399334" y="3832190"/>
            <a:chExt cx="1714320" cy="13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1816EA7-3CF7-9B46-8614-10309985A738}"/>
                    </a:ext>
                  </a:extLst>
                </p14:cNvPr>
                <p14:cNvContentPartPr/>
                <p14:nvPr/>
              </p14:nvContentPartPr>
              <p14:xfrm>
                <a:off x="3399334" y="3832190"/>
                <a:ext cx="1668240" cy="13179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1816EA7-3CF7-9B46-8614-10309985A7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90334" y="3823550"/>
                  <a:ext cx="1685880" cy="13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567A48F-894F-9A4F-BCEB-30E6D5D5DE6A}"/>
                    </a:ext>
                  </a:extLst>
                </p14:cNvPr>
                <p14:cNvContentPartPr/>
                <p14:nvPr/>
              </p14:nvContentPartPr>
              <p14:xfrm>
                <a:off x="3442174" y="4912190"/>
                <a:ext cx="818640" cy="30420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567A48F-894F-9A4F-BCEB-30E6D5D5DE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3534" y="4903190"/>
                  <a:ext cx="8362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926AA0F0-0FF5-774C-AACD-5C943595F904}"/>
                    </a:ext>
                  </a:extLst>
                </p14:cNvPr>
                <p14:cNvContentPartPr/>
                <p14:nvPr/>
              </p14:nvContentPartPr>
              <p14:xfrm>
                <a:off x="4455574" y="4717070"/>
                <a:ext cx="12960" cy="2638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926AA0F0-0FF5-774C-AACD-5C943595F9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46574" y="4708430"/>
                  <a:ext cx="30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C3E0EDA9-B11F-9A42-B9DD-DE35C6776F18}"/>
                    </a:ext>
                  </a:extLst>
                </p14:cNvPr>
                <p14:cNvContentPartPr/>
                <p14:nvPr/>
              </p14:nvContentPartPr>
              <p14:xfrm>
                <a:off x="4521454" y="4760630"/>
                <a:ext cx="119880" cy="1699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C3E0EDA9-B11F-9A42-B9DD-DE35C6776F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12454" y="4751630"/>
                  <a:ext cx="137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ABDF136-C13D-E342-B48A-2525147ABEF3}"/>
                    </a:ext>
                  </a:extLst>
                </p14:cNvPr>
                <p14:cNvContentPartPr/>
                <p14:nvPr/>
              </p14:nvContentPartPr>
              <p14:xfrm>
                <a:off x="4765894" y="4731110"/>
                <a:ext cx="209160" cy="2012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ABDF136-C13D-E342-B48A-2525147ABE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57254" y="4722110"/>
                  <a:ext cx="226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1EABC276-B932-324A-B014-5A743738DA35}"/>
                    </a:ext>
                  </a:extLst>
                </p14:cNvPr>
                <p14:cNvContentPartPr/>
                <p14:nvPr/>
              </p14:nvContentPartPr>
              <p14:xfrm>
                <a:off x="5069374" y="3842270"/>
                <a:ext cx="44280" cy="9961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1EABC276-B932-324A-B014-5A743738DA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60374" y="3833270"/>
                  <a:ext cx="61920" cy="10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7217A04-DC86-3B40-BCAE-4BE79584DDEF}"/>
              </a:ext>
            </a:extLst>
          </p:cNvPr>
          <p:cNvGrpSpPr/>
          <p:nvPr/>
        </p:nvGrpSpPr>
        <p:grpSpPr>
          <a:xfrm>
            <a:off x="4140994" y="1290039"/>
            <a:ext cx="2134080" cy="1213920"/>
            <a:chOff x="8155294" y="623870"/>
            <a:chExt cx="2134080" cy="12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4EA20237-ECAD-A346-9EB3-F1EAD8DC362D}"/>
                    </a:ext>
                  </a:extLst>
                </p14:cNvPr>
                <p14:cNvContentPartPr/>
                <p14:nvPr/>
              </p14:nvContentPartPr>
              <p14:xfrm>
                <a:off x="8155294" y="1332350"/>
                <a:ext cx="398880" cy="3448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4EA20237-ECAD-A346-9EB3-F1EAD8DC36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46654" y="1323710"/>
                  <a:ext cx="4165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FDD8EA4-4745-7447-8D1A-424203FC1BDC}"/>
                    </a:ext>
                  </a:extLst>
                </p14:cNvPr>
                <p14:cNvContentPartPr/>
                <p14:nvPr/>
              </p14:nvContentPartPr>
              <p14:xfrm>
                <a:off x="8473894" y="1351430"/>
                <a:ext cx="356040" cy="3099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FDD8EA4-4745-7447-8D1A-424203FC1B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65254" y="1342790"/>
                  <a:ext cx="373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60B57E9-1F42-7340-AD56-4A20ECEB6D21}"/>
                    </a:ext>
                  </a:extLst>
                </p14:cNvPr>
                <p14:cNvContentPartPr/>
                <p14:nvPr/>
              </p14:nvContentPartPr>
              <p14:xfrm>
                <a:off x="8845414" y="1286630"/>
                <a:ext cx="363240" cy="3650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60B57E9-1F42-7340-AD56-4A20ECEB6D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36414" y="1277630"/>
                  <a:ext cx="380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F113653A-143E-EA4C-BD49-CC71334E04FB}"/>
                    </a:ext>
                  </a:extLst>
                </p14:cNvPr>
                <p14:cNvContentPartPr/>
                <p14:nvPr/>
              </p14:nvContentPartPr>
              <p14:xfrm>
                <a:off x="8595934" y="765350"/>
                <a:ext cx="90000" cy="107244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F113653A-143E-EA4C-BD49-CC71334E04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6934" y="756710"/>
                  <a:ext cx="107640" cy="10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C1AC42B-D191-5D46-A7E2-F4B9D62135DD}"/>
                    </a:ext>
                  </a:extLst>
                </p14:cNvPr>
                <p14:cNvContentPartPr/>
                <p14:nvPr/>
              </p14:nvContentPartPr>
              <p14:xfrm>
                <a:off x="8688454" y="1454030"/>
                <a:ext cx="977400" cy="16848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C1AC42B-D191-5D46-A7E2-F4B9D62135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79814" y="1445390"/>
                  <a:ext cx="995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EB233DE-2038-9947-AE59-B9D33206454F}"/>
                    </a:ext>
                  </a:extLst>
                </p14:cNvPr>
                <p14:cNvContentPartPr/>
                <p14:nvPr/>
              </p14:nvContentPartPr>
              <p14:xfrm>
                <a:off x="8733094" y="1308590"/>
                <a:ext cx="492120" cy="3114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EB233DE-2038-9947-AE59-B9D33206454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24094" y="1299950"/>
                  <a:ext cx="509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9598D213-203A-8947-9900-87AE9C4F71A0}"/>
                    </a:ext>
                  </a:extLst>
                </p14:cNvPr>
                <p14:cNvContentPartPr/>
                <p14:nvPr/>
              </p14:nvContentPartPr>
              <p14:xfrm>
                <a:off x="9171934" y="785870"/>
                <a:ext cx="338040" cy="2170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9598D213-203A-8947-9900-87AE9C4F71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63294" y="776870"/>
                  <a:ext cx="3556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C23E52CB-1C0B-9E4E-8A97-A50C68CB9F33}"/>
                    </a:ext>
                  </a:extLst>
                </p14:cNvPr>
                <p14:cNvContentPartPr/>
                <p14:nvPr/>
              </p14:nvContentPartPr>
              <p14:xfrm>
                <a:off x="9600694" y="760670"/>
                <a:ext cx="264240" cy="1342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C23E52CB-1C0B-9E4E-8A97-A50C68CB9F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91694" y="751670"/>
                  <a:ext cx="281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9ED3AB3B-78AD-3B42-9121-5AAF077777EC}"/>
                    </a:ext>
                  </a:extLst>
                </p14:cNvPr>
                <p14:cNvContentPartPr/>
                <p14:nvPr/>
              </p14:nvContentPartPr>
              <p14:xfrm>
                <a:off x="9872854" y="623870"/>
                <a:ext cx="416520" cy="19044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9ED3AB3B-78AD-3B42-9121-5AAF077777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63854" y="615230"/>
                  <a:ext cx="434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D6205F79-1838-CB4E-9D45-89B321D9D74D}"/>
                    </a:ext>
                  </a:extLst>
                </p14:cNvPr>
                <p14:cNvContentPartPr/>
                <p14:nvPr/>
              </p14:nvContentPartPr>
              <p14:xfrm>
                <a:off x="8822014" y="723230"/>
                <a:ext cx="641520" cy="6004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D6205F79-1838-CB4E-9D45-89B321D9D7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13014" y="714230"/>
                  <a:ext cx="65916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7EFD7D4-DC05-AF46-BA19-F24C06CBA2B6}"/>
                    </a:ext>
                  </a:extLst>
                </p14:cNvPr>
                <p14:cNvContentPartPr/>
                <p14:nvPr/>
              </p14:nvContentPartPr>
              <p14:xfrm>
                <a:off x="8743174" y="1159910"/>
                <a:ext cx="330480" cy="1670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7EFD7D4-DC05-AF46-BA19-F24C06CBA2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34534" y="1151270"/>
                  <a:ext cx="348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D035A731-D627-9C41-9BFB-28A82E6009B1}"/>
                    </a:ext>
                  </a:extLst>
                </p14:cNvPr>
                <p14:cNvContentPartPr/>
                <p14:nvPr/>
              </p14:nvContentPartPr>
              <p14:xfrm>
                <a:off x="9304414" y="813590"/>
                <a:ext cx="22320" cy="7920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D035A731-D627-9C41-9BFB-28A82E6009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95414" y="804590"/>
                  <a:ext cx="39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391CC04C-1D40-9B4D-BA66-EF893F1B737A}"/>
                    </a:ext>
                  </a:extLst>
                </p14:cNvPr>
                <p14:cNvContentPartPr/>
                <p14:nvPr/>
              </p14:nvContentPartPr>
              <p14:xfrm>
                <a:off x="9392254" y="854630"/>
                <a:ext cx="63360" cy="6948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391CC04C-1D40-9B4D-BA66-EF893F1B737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83614" y="845990"/>
                  <a:ext cx="81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5AB5970F-BD91-4E49-9481-0FDC11A83279}"/>
                    </a:ext>
                  </a:extLst>
                </p14:cNvPr>
                <p14:cNvContentPartPr/>
                <p14:nvPr/>
              </p14:nvContentPartPr>
              <p14:xfrm>
                <a:off x="9291814" y="948950"/>
                <a:ext cx="192240" cy="4104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5AB5970F-BD91-4E49-9481-0FDC11A832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82814" y="939950"/>
                  <a:ext cx="209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0EE2BED3-C0B1-2A41-B7B5-0F8099149B59}"/>
                    </a:ext>
                  </a:extLst>
                </p14:cNvPr>
                <p14:cNvContentPartPr/>
                <p14:nvPr/>
              </p14:nvContentPartPr>
              <p14:xfrm>
                <a:off x="9643894" y="757070"/>
                <a:ext cx="16200" cy="288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0EE2BED3-C0B1-2A41-B7B5-0F8099149B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34894" y="748430"/>
                  <a:ext cx="33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2E58DC04-E20B-7F4F-8E0C-800B461FF921}"/>
                    </a:ext>
                  </a:extLst>
                </p14:cNvPr>
                <p14:cNvContentPartPr/>
                <p14:nvPr/>
              </p14:nvContentPartPr>
              <p14:xfrm>
                <a:off x="9747574" y="725750"/>
                <a:ext cx="9720" cy="7272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2E58DC04-E20B-7F4F-8E0C-800B461FF9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38574" y="717110"/>
                  <a:ext cx="27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7EED1218-0AFF-AA4B-9AAA-356EA430090F}"/>
                    </a:ext>
                  </a:extLst>
                </p14:cNvPr>
                <p14:cNvContentPartPr/>
                <p14:nvPr/>
              </p14:nvContentPartPr>
              <p14:xfrm>
                <a:off x="9646774" y="832670"/>
                <a:ext cx="173160" cy="5076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7EED1218-0AFF-AA4B-9AAA-356EA43009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38134" y="823670"/>
                  <a:ext cx="190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F264C2D8-CC36-5F4A-9D8D-125BE7F2DC7B}"/>
                    </a:ext>
                  </a:extLst>
                </p14:cNvPr>
                <p14:cNvContentPartPr/>
                <p14:nvPr/>
              </p14:nvContentPartPr>
              <p14:xfrm>
                <a:off x="10146454" y="631430"/>
                <a:ext cx="25560" cy="9792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F264C2D8-CC36-5F4A-9D8D-125BE7F2DC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37814" y="622790"/>
                  <a:ext cx="43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3AB4AC67-6E75-F342-91A8-79B097392C2F}"/>
                    </a:ext>
                  </a:extLst>
                </p14:cNvPr>
                <p14:cNvContentPartPr/>
                <p14:nvPr/>
              </p14:nvContentPartPr>
              <p14:xfrm>
                <a:off x="10225294" y="653390"/>
                <a:ext cx="38160" cy="633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3AB4AC67-6E75-F342-91A8-79B097392C2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16294" y="644750"/>
                  <a:ext cx="55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AD230624-3D56-6940-BBAE-32144FC2AF35}"/>
                    </a:ext>
                  </a:extLst>
                </p14:cNvPr>
                <p14:cNvContentPartPr/>
                <p14:nvPr/>
              </p14:nvContentPartPr>
              <p14:xfrm>
                <a:off x="10074454" y="738350"/>
                <a:ext cx="173160" cy="1544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AD230624-3D56-6940-BBAE-32144FC2AF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65454" y="729710"/>
                  <a:ext cx="190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13E897C8-E2C6-5D45-BA86-1765947C94CC}"/>
                    </a:ext>
                  </a:extLst>
                </p14:cNvPr>
                <p14:cNvContentPartPr/>
                <p14:nvPr/>
              </p14:nvContentPartPr>
              <p14:xfrm>
                <a:off x="8396134" y="1353590"/>
                <a:ext cx="360" cy="6012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13E897C8-E2C6-5D45-BA86-1765947C94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87494" y="1344950"/>
                  <a:ext cx="18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353BB052-F139-304F-AE8C-059798F2C5A8}"/>
                    </a:ext>
                  </a:extLst>
                </p14:cNvPr>
                <p14:cNvContentPartPr/>
                <p14:nvPr/>
              </p14:nvContentPartPr>
              <p14:xfrm>
                <a:off x="8452654" y="1369430"/>
                <a:ext cx="69480" cy="11664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353BB052-F139-304F-AE8C-059798F2C5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4014" y="1360430"/>
                  <a:ext cx="87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B17A59FB-9A27-2A44-BA79-3E574B9B53DA}"/>
                    </a:ext>
                  </a:extLst>
                </p14:cNvPr>
                <p14:cNvContentPartPr/>
                <p14:nvPr/>
              </p14:nvContentPartPr>
              <p14:xfrm>
                <a:off x="8298934" y="1532870"/>
                <a:ext cx="182520" cy="6012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B17A59FB-9A27-2A44-BA79-3E574B9B53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89934" y="1523870"/>
                  <a:ext cx="200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CB78B59D-9BCB-B146-987C-D7C5067DC44D}"/>
                    </a:ext>
                  </a:extLst>
                </p14:cNvPr>
                <p14:cNvContentPartPr/>
                <p14:nvPr/>
              </p14:nvContentPartPr>
              <p14:xfrm>
                <a:off x="8619334" y="1400750"/>
                <a:ext cx="6480" cy="6336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CB78B59D-9BCB-B146-987C-D7C5067DC4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10694" y="1392110"/>
                  <a:ext cx="24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F19A6E93-7222-DD4F-B4E6-F6E1DF59DE63}"/>
                    </a:ext>
                  </a:extLst>
                </p14:cNvPr>
                <p14:cNvContentPartPr/>
                <p14:nvPr/>
              </p14:nvContentPartPr>
              <p14:xfrm>
                <a:off x="8704294" y="1407230"/>
                <a:ext cx="56880" cy="633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F19A6E93-7222-DD4F-B4E6-F6E1DF59DE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95294" y="1398230"/>
                  <a:ext cx="74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535B97D0-5F99-7E4E-B296-94D82E765978}"/>
                    </a:ext>
                  </a:extLst>
                </p14:cNvPr>
                <p14:cNvContentPartPr/>
                <p14:nvPr/>
              </p14:nvContentPartPr>
              <p14:xfrm>
                <a:off x="8609974" y="1495070"/>
                <a:ext cx="187200" cy="900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535B97D0-5F99-7E4E-B296-94D82E7659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00974" y="1486070"/>
                  <a:ext cx="204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B6726855-53AF-D240-94D2-A7FAA020F7E4}"/>
                    </a:ext>
                  </a:extLst>
                </p14:cNvPr>
                <p14:cNvContentPartPr/>
                <p14:nvPr/>
              </p14:nvContentPartPr>
              <p14:xfrm>
                <a:off x="9051334" y="1348910"/>
                <a:ext cx="6480" cy="507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B6726855-53AF-D240-94D2-A7FAA020F7E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42334" y="1339910"/>
                  <a:ext cx="24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83A7350-B2B0-3B4C-83A3-62CC10BCFD54}"/>
                    </a:ext>
                  </a:extLst>
                </p14:cNvPr>
                <p14:cNvContentPartPr/>
                <p14:nvPr/>
              </p14:nvContentPartPr>
              <p14:xfrm>
                <a:off x="9117214" y="1336310"/>
                <a:ext cx="38160" cy="6624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83A7350-B2B0-3B4C-83A3-62CC10BCFD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08214" y="1327310"/>
                  <a:ext cx="55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013D8E98-0CD5-C540-B834-2EEE0F969514}"/>
                    </a:ext>
                  </a:extLst>
                </p14:cNvPr>
                <p14:cNvContentPartPr/>
                <p14:nvPr/>
              </p14:nvContentPartPr>
              <p14:xfrm>
                <a:off x="8952334" y="1443230"/>
                <a:ext cx="299520" cy="17964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013D8E98-0CD5-C540-B834-2EEE0F9695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43694" y="1434230"/>
                  <a:ext cx="31716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7FE0290-04F2-824B-B705-10291E27BC5D}"/>
              </a:ext>
            </a:extLst>
          </p:cNvPr>
          <p:cNvGrpSpPr/>
          <p:nvPr/>
        </p:nvGrpSpPr>
        <p:grpSpPr>
          <a:xfrm>
            <a:off x="4354114" y="3053319"/>
            <a:ext cx="1480680" cy="1062720"/>
            <a:chOff x="8368414" y="2387150"/>
            <a:chExt cx="1480680" cy="10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2495F246-D7CE-8D4E-BFA2-2126F6200F0D}"/>
                    </a:ext>
                  </a:extLst>
                </p14:cNvPr>
                <p14:cNvContentPartPr/>
                <p14:nvPr/>
              </p14:nvContentPartPr>
              <p14:xfrm>
                <a:off x="8648494" y="2387150"/>
                <a:ext cx="1200600" cy="7048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2495F246-D7CE-8D4E-BFA2-2126F6200F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39494" y="2378150"/>
                  <a:ext cx="12182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A741B3F-1804-B34D-81EF-B29DA2ED3C79}"/>
                    </a:ext>
                  </a:extLst>
                </p14:cNvPr>
                <p14:cNvContentPartPr/>
                <p14:nvPr/>
              </p14:nvContentPartPr>
              <p14:xfrm>
                <a:off x="8746774" y="2723750"/>
                <a:ext cx="526320" cy="3852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A741B3F-1804-B34D-81EF-B29DA2ED3C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37774" y="2715110"/>
                  <a:ext cx="5439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D7198E5A-2670-2147-B65E-04D487117D8A}"/>
                    </a:ext>
                  </a:extLst>
                </p14:cNvPr>
                <p14:cNvContentPartPr/>
                <p14:nvPr/>
              </p14:nvContentPartPr>
              <p14:xfrm>
                <a:off x="8368414" y="3286070"/>
                <a:ext cx="165240" cy="16380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D7198E5A-2670-2147-B65E-04D487117D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59414" y="3277070"/>
                  <a:ext cx="182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F919B61-0EA8-064F-8BB0-FA56734CC891}"/>
                    </a:ext>
                  </a:extLst>
                </p14:cNvPr>
                <p14:cNvContentPartPr/>
                <p14:nvPr/>
              </p14:nvContentPartPr>
              <p14:xfrm>
                <a:off x="8556694" y="3114350"/>
                <a:ext cx="135360" cy="1605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F919B61-0EA8-064F-8BB0-FA56734CC89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47694" y="3105710"/>
                  <a:ext cx="153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528D5472-DDDF-1B45-80F7-340567B4AB51}"/>
                    </a:ext>
                  </a:extLst>
                </p14:cNvPr>
                <p14:cNvContentPartPr/>
                <p14:nvPr/>
              </p14:nvContentPartPr>
              <p14:xfrm>
                <a:off x="8713654" y="2881790"/>
                <a:ext cx="173160" cy="1922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528D5472-DDDF-1B45-80F7-340567B4AB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05014" y="2873150"/>
                  <a:ext cx="190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C7F007B-3C00-F644-A603-6A3D31047416}"/>
                    </a:ext>
                  </a:extLst>
                </p14:cNvPr>
                <p14:cNvContentPartPr/>
                <p14:nvPr/>
              </p14:nvContentPartPr>
              <p14:xfrm>
                <a:off x="8442214" y="2622590"/>
                <a:ext cx="515880" cy="19224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C7F007B-3C00-F644-A603-6A3D310474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33214" y="2613950"/>
                  <a:ext cx="533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A629943F-413F-7C44-9946-E26E993A4591}"/>
                    </a:ext>
                  </a:extLst>
                </p14:cNvPr>
                <p14:cNvContentPartPr/>
                <p14:nvPr/>
              </p14:nvContentPartPr>
              <p14:xfrm>
                <a:off x="8803654" y="2556710"/>
                <a:ext cx="157320" cy="1260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A629943F-413F-7C44-9946-E26E993A45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95014" y="2548070"/>
                  <a:ext cx="174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A317EF3B-0B1C-D54C-A16D-11C78DD91E41}"/>
                    </a:ext>
                  </a:extLst>
                </p14:cNvPr>
                <p14:cNvContentPartPr/>
                <p14:nvPr/>
              </p14:nvContentPartPr>
              <p14:xfrm>
                <a:off x="8507374" y="3315230"/>
                <a:ext cx="16200" cy="6660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A317EF3B-0B1C-D54C-A16D-11C78DD91E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98374" y="3306590"/>
                  <a:ext cx="33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B5B8DF65-5F92-D34B-BF32-A03309600258}"/>
                    </a:ext>
                  </a:extLst>
                </p14:cNvPr>
                <p14:cNvContentPartPr/>
                <p14:nvPr/>
              </p14:nvContentPartPr>
              <p14:xfrm>
                <a:off x="8661094" y="3170870"/>
                <a:ext cx="9720" cy="2268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B5B8DF65-5F92-D34B-BF32-A033096002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52454" y="3161870"/>
                  <a:ext cx="27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91E652E7-44EA-F643-817B-6758B8563EBC}"/>
                    </a:ext>
                  </a:extLst>
                </p14:cNvPr>
                <p14:cNvContentPartPr/>
                <p14:nvPr/>
              </p14:nvContentPartPr>
              <p14:xfrm>
                <a:off x="8868814" y="2941550"/>
                <a:ext cx="19080" cy="3492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91E652E7-44EA-F643-817B-6758B8563E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59814" y="2932550"/>
                  <a:ext cx="367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DEBCEAF-5DD2-AA49-AB89-3D42F3BF1A11}"/>
              </a:ext>
            </a:extLst>
          </p:cNvPr>
          <p:cNvGrpSpPr/>
          <p:nvPr/>
        </p:nvGrpSpPr>
        <p:grpSpPr>
          <a:xfrm>
            <a:off x="4659754" y="4550199"/>
            <a:ext cx="1316880" cy="853920"/>
            <a:chOff x="8674054" y="3884030"/>
            <a:chExt cx="1316880" cy="85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BFDD925-3712-2448-992A-A5A5B6465AA6}"/>
                    </a:ext>
                  </a:extLst>
                </p14:cNvPr>
                <p14:cNvContentPartPr/>
                <p14:nvPr/>
              </p14:nvContentPartPr>
              <p14:xfrm>
                <a:off x="8674054" y="3884030"/>
                <a:ext cx="1316880" cy="85392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BFDD925-3712-2448-992A-A5A5B6465A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65054" y="3875030"/>
                  <a:ext cx="1334520" cy="8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805E9624-03ED-0148-9253-77AC16893561}"/>
                    </a:ext>
                  </a:extLst>
                </p14:cNvPr>
                <p14:cNvContentPartPr/>
                <p14:nvPr/>
              </p14:nvContentPartPr>
              <p14:xfrm>
                <a:off x="8725534" y="4113710"/>
                <a:ext cx="916200" cy="55512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805E9624-03ED-0148-9253-77AC168935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16894" y="4104710"/>
                  <a:ext cx="9338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45E9EF7E-A661-4545-9640-F1A1D5A1DED8}"/>
                    </a:ext>
                  </a:extLst>
                </p14:cNvPr>
                <p14:cNvContentPartPr/>
                <p14:nvPr/>
              </p14:nvContentPartPr>
              <p14:xfrm>
                <a:off x="8680534" y="4136750"/>
                <a:ext cx="519120" cy="50076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45E9EF7E-A661-4545-9640-F1A1D5A1DE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1894" y="4128110"/>
                  <a:ext cx="5367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2F21803-1455-FD4C-B553-876562CEEDC5}"/>
                    </a:ext>
                  </a:extLst>
                </p14:cNvPr>
                <p14:cNvContentPartPr/>
                <p14:nvPr/>
              </p14:nvContentPartPr>
              <p14:xfrm>
                <a:off x="9092374" y="4022990"/>
                <a:ext cx="234360" cy="2588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2F21803-1455-FD4C-B553-876562CEED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83734" y="4014350"/>
                  <a:ext cx="252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1D83FD91-4CAA-B945-BD29-03EFD9FA27E1}"/>
                    </a:ext>
                  </a:extLst>
                </p14:cNvPr>
                <p14:cNvContentPartPr/>
                <p14:nvPr/>
              </p14:nvContentPartPr>
              <p14:xfrm>
                <a:off x="9279574" y="4212350"/>
                <a:ext cx="157680" cy="1544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1D83FD91-4CAA-B945-BD29-03EFD9FA27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70574" y="4203350"/>
                  <a:ext cx="175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8DFBF070-D404-F046-BE7D-8F88CBDDFFC2}"/>
                    </a:ext>
                  </a:extLst>
                </p14:cNvPr>
                <p14:cNvContentPartPr/>
                <p14:nvPr/>
              </p14:nvContentPartPr>
              <p14:xfrm>
                <a:off x="9449134" y="4055030"/>
                <a:ext cx="189000" cy="17316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8DFBF070-D404-F046-BE7D-8F88CBDDFFC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40134" y="4046390"/>
                  <a:ext cx="206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3BBD3E46-141E-1741-B89E-13D8CD2DE3EC}"/>
                    </a:ext>
                  </a:extLst>
                </p14:cNvPr>
                <p14:cNvContentPartPr/>
                <p14:nvPr/>
              </p14:nvContentPartPr>
              <p14:xfrm>
                <a:off x="9634534" y="4004990"/>
                <a:ext cx="169920" cy="18576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3BBD3E46-141E-1741-B89E-13D8CD2DE3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25894" y="3995990"/>
                  <a:ext cx="187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E806D638-A6BF-9D44-99A7-265B5EFB435A}"/>
                    </a:ext>
                  </a:extLst>
                </p14:cNvPr>
                <p14:cNvContentPartPr/>
                <p14:nvPr/>
              </p14:nvContentPartPr>
              <p14:xfrm>
                <a:off x="9393694" y="4231070"/>
                <a:ext cx="38160" cy="6372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E806D638-A6BF-9D44-99A7-265B5EFB435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84694" y="4222070"/>
                  <a:ext cx="55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3615BE4E-2D61-3542-8E0C-70F047D1E257}"/>
                    </a:ext>
                  </a:extLst>
                </p14:cNvPr>
                <p14:cNvContentPartPr/>
                <p14:nvPr/>
              </p14:nvContentPartPr>
              <p14:xfrm>
                <a:off x="9552454" y="4107230"/>
                <a:ext cx="83520" cy="6948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3615BE4E-2D61-3542-8E0C-70F047D1E2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43454" y="4098230"/>
                  <a:ext cx="101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7FF9A3DF-2B2C-5649-B592-7C4CC272158E}"/>
                    </a:ext>
                  </a:extLst>
                </p14:cNvPr>
                <p14:cNvContentPartPr/>
                <p14:nvPr/>
              </p14:nvContentPartPr>
              <p14:xfrm>
                <a:off x="9712654" y="4053590"/>
                <a:ext cx="138600" cy="507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7FF9A3DF-2B2C-5649-B592-7C4CC27215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03654" y="4044950"/>
                  <a:ext cx="1562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599F1DC-7699-3B4B-AEA5-94FB88FD1CAF}"/>
              </a:ext>
            </a:extLst>
          </p:cNvPr>
          <p:cNvGrpSpPr/>
          <p:nvPr/>
        </p:nvGrpSpPr>
        <p:grpSpPr>
          <a:xfrm>
            <a:off x="6631552" y="1949199"/>
            <a:ext cx="2332800" cy="2721960"/>
            <a:chOff x="8629774" y="1973510"/>
            <a:chExt cx="2332800" cy="272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B9F4632D-0036-9640-AA37-2130B279BB85}"/>
                    </a:ext>
                  </a:extLst>
                </p14:cNvPr>
                <p14:cNvContentPartPr/>
                <p14:nvPr/>
              </p14:nvContentPartPr>
              <p14:xfrm>
                <a:off x="9361294" y="2378870"/>
                <a:ext cx="714240" cy="121284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B9F4632D-0036-9640-AA37-2130B279BB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52654" y="2370230"/>
                  <a:ext cx="731880" cy="12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B7401F53-B959-024F-AA94-1D6100CA9555}"/>
                    </a:ext>
                  </a:extLst>
                </p14:cNvPr>
                <p14:cNvContentPartPr/>
                <p14:nvPr/>
              </p14:nvContentPartPr>
              <p14:xfrm>
                <a:off x="9765934" y="2768750"/>
                <a:ext cx="50760" cy="1908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B7401F53-B959-024F-AA94-1D6100CA955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57294" y="2759750"/>
                  <a:ext cx="68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D551CE55-FB9B-284D-9C01-8AAC63A69A6D}"/>
                    </a:ext>
                  </a:extLst>
                </p14:cNvPr>
                <p14:cNvContentPartPr/>
                <p14:nvPr/>
              </p14:nvContentPartPr>
              <p14:xfrm>
                <a:off x="9992374" y="2699630"/>
                <a:ext cx="360" cy="6624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D551CE55-FB9B-284D-9C01-8AAC63A69A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83374" y="2690630"/>
                  <a:ext cx="18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89302A5B-C447-BA40-A292-9851803EC428}"/>
                    </a:ext>
                  </a:extLst>
                </p14:cNvPr>
                <p14:cNvContentPartPr/>
                <p14:nvPr/>
              </p14:nvContentPartPr>
              <p14:xfrm>
                <a:off x="9992374" y="2815910"/>
                <a:ext cx="137160" cy="17964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89302A5B-C447-BA40-A292-9851803EC4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83374" y="2806910"/>
                  <a:ext cx="154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74070627-F469-E54D-953F-9860E3AB2366}"/>
                    </a:ext>
                  </a:extLst>
                </p14:cNvPr>
                <p14:cNvContentPartPr/>
                <p14:nvPr/>
              </p14:nvContentPartPr>
              <p14:xfrm>
                <a:off x="9891574" y="3152150"/>
                <a:ext cx="176400" cy="1260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74070627-F469-E54D-953F-9860E3AB23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82934" y="3143150"/>
                  <a:ext cx="19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A931B418-94F9-1644-BFF6-A4160502C347}"/>
                    </a:ext>
                  </a:extLst>
                </p14:cNvPr>
                <p14:cNvContentPartPr/>
                <p14:nvPr/>
              </p14:nvContentPartPr>
              <p14:xfrm>
                <a:off x="9923254" y="3167990"/>
                <a:ext cx="196560" cy="10728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A931B418-94F9-1644-BFF6-A4160502C34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14254" y="3158990"/>
                  <a:ext cx="214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84D35A8-0F71-C94E-98B3-DB5E469D9A40}"/>
                    </a:ext>
                  </a:extLst>
                </p14:cNvPr>
                <p14:cNvContentPartPr/>
                <p14:nvPr/>
              </p14:nvContentPartPr>
              <p14:xfrm>
                <a:off x="9931534" y="2256110"/>
                <a:ext cx="526320" cy="98352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84D35A8-0F71-C94E-98B3-DB5E469D9A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22894" y="2247470"/>
                  <a:ext cx="54396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8126253C-F803-8D4A-92A7-3475A870327C}"/>
                    </a:ext>
                  </a:extLst>
                </p14:cNvPr>
                <p14:cNvContentPartPr/>
                <p14:nvPr/>
              </p14:nvContentPartPr>
              <p14:xfrm>
                <a:off x="10376134" y="2639150"/>
                <a:ext cx="107280" cy="19224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8126253C-F803-8D4A-92A7-3475A87032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67134" y="2630150"/>
                  <a:ext cx="124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38317F06-B48C-DC4D-8D69-1DFC220B8F7A}"/>
                    </a:ext>
                  </a:extLst>
                </p14:cNvPr>
                <p14:cNvContentPartPr/>
                <p14:nvPr/>
              </p14:nvContentPartPr>
              <p14:xfrm>
                <a:off x="10278574" y="2541590"/>
                <a:ext cx="19080" cy="36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38317F06-B48C-DC4D-8D69-1DFC220B8F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69934" y="2532590"/>
                  <a:ext cx="36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67FAA531-A81D-EE4B-A3E8-747CAC8ACBB9}"/>
                    </a:ext>
                  </a:extLst>
                </p14:cNvPr>
                <p14:cNvContentPartPr/>
                <p14:nvPr/>
              </p14:nvContentPartPr>
              <p14:xfrm>
                <a:off x="10385494" y="2459870"/>
                <a:ext cx="22320" cy="4752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67FAA531-A81D-EE4B-A3E8-747CAC8ACB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76494" y="2450870"/>
                  <a:ext cx="39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13B6ACA-0CE8-094E-9F05-87306E27A057}"/>
                    </a:ext>
                  </a:extLst>
                </p14:cNvPr>
                <p14:cNvContentPartPr/>
                <p14:nvPr/>
              </p14:nvContentPartPr>
              <p14:xfrm>
                <a:off x="10289374" y="2993750"/>
                <a:ext cx="189000" cy="3492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13B6ACA-0CE8-094E-9F05-87306E27A0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80374" y="2984750"/>
                  <a:ext cx="206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79DEF736-98F7-184C-B898-036F927B93AD}"/>
                    </a:ext>
                  </a:extLst>
                </p14:cNvPr>
                <p14:cNvContentPartPr/>
                <p14:nvPr/>
              </p14:nvContentPartPr>
              <p14:xfrm>
                <a:off x="10327894" y="1973510"/>
                <a:ext cx="527760" cy="105876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79DEF736-98F7-184C-B898-036F927B93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18894" y="1964870"/>
                  <a:ext cx="54540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6D4A982B-4CEF-BA45-AF6F-257C3A16922E}"/>
                    </a:ext>
                  </a:extLst>
                </p14:cNvPr>
                <p14:cNvContentPartPr/>
                <p14:nvPr/>
              </p14:nvContentPartPr>
              <p14:xfrm>
                <a:off x="10628854" y="2536190"/>
                <a:ext cx="251640" cy="14508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6D4A982B-4CEF-BA45-AF6F-257C3A16922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620214" y="2527190"/>
                  <a:ext cx="269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833C00DA-63B0-8943-AC45-8AB10B13E22B}"/>
                    </a:ext>
                  </a:extLst>
                </p14:cNvPr>
                <p14:cNvContentPartPr/>
                <p14:nvPr/>
              </p14:nvContentPartPr>
              <p14:xfrm>
                <a:off x="10615174" y="2641310"/>
                <a:ext cx="316080" cy="16992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833C00DA-63B0-8943-AC45-8AB10B13E2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06174" y="2632310"/>
                  <a:ext cx="333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70D6599E-E9FA-6E47-83DE-0234D9710C77}"/>
                    </a:ext>
                  </a:extLst>
                </p14:cNvPr>
                <p14:cNvContentPartPr/>
                <p14:nvPr/>
              </p14:nvContentPartPr>
              <p14:xfrm>
                <a:off x="10800214" y="2255030"/>
                <a:ext cx="162360" cy="19512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70D6599E-E9FA-6E47-83DE-0234D9710C7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91574" y="2246390"/>
                  <a:ext cx="180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9F5385F-4CDA-F142-BAD2-B6191BAF3C7E}"/>
                    </a:ext>
                  </a:extLst>
                </p14:cNvPr>
                <p14:cNvContentPartPr/>
                <p14:nvPr/>
              </p14:nvContentPartPr>
              <p14:xfrm>
                <a:off x="10602214" y="2211110"/>
                <a:ext cx="44280" cy="4104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9F5385F-4CDA-F142-BAD2-B6191BAF3C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593574" y="2202470"/>
                  <a:ext cx="61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591D9D5A-52DA-AB45-8558-CA2AD9A8A92D}"/>
                    </a:ext>
                  </a:extLst>
                </p14:cNvPr>
                <p14:cNvContentPartPr/>
                <p14:nvPr/>
              </p14:nvContentPartPr>
              <p14:xfrm>
                <a:off x="10775374" y="2132630"/>
                <a:ext cx="44280" cy="2556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591D9D5A-52DA-AB45-8558-CA2AD9A8A92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66374" y="2123630"/>
                  <a:ext cx="61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4A55F5B-D769-6440-AABD-1903D0D96849}"/>
                    </a:ext>
                  </a:extLst>
                </p14:cNvPr>
                <p14:cNvContentPartPr/>
                <p14:nvPr/>
              </p14:nvContentPartPr>
              <p14:xfrm>
                <a:off x="8629774" y="3284990"/>
                <a:ext cx="1582560" cy="131652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4A55F5B-D769-6440-AABD-1903D0D968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21134" y="3276350"/>
                  <a:ext cx="160020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096F3C58-B985-A148-BB93-DEAACAF8F4B3}"/>
                    </a:ext>
                  </a:extLst>
                </p14:cNvPr>
                <p14:cNvContentPartPr/>
                <p14:nvPr/>
              </p14:nvContentPartPr>
              <p14:xfrm>
                <a:off x="8690254" y="4215230"/>
                <a:ext cx="1171800" cy="48024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096F3C58-B985-A148-BB93-DEAACAF8F4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81254" y="4206230"/>
                  <a:ext cx="11894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7281CBDC-1AFF-2749-AD95-5D06463E1A2B}"/>
                    </a:ext>
                  </a:extLst>
                </p14:cNvPr>
                <p14:cNvContentPartPr/>
                <p14:nvPr/>
              </p14:nvContentPartPr>
              <p14:xfrm>
                <a:off x="9962134" y="4004630"/>
                <a:ext cx="50760" cy="22752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7281CBDC-1AFF-2749-AD95-5D06463E1A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53134" y="3995630"/>
                  <a:ext cx="68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F7E2AB09-1EF9-8D4F-873C-6BE2DFA3E82A}"/>
                    </a:ext>
                  </a:extLst>
                </p14:cNvPr>
                <p14:cNvContentPartPr/>
                <p14:nvPr/>
              </p14:nvContentPartPr>
              <p14:xfrm>
                <a:off x="10076254" y="3946670"/>
                <a:ext cx="105840" cy="15732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F7E2AB09-1EF9-8D4F-873C-6BE2DFA3E8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67254" y="3937670"/>
                  <a:ext cx="123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5C96C38E-B2BF-D144-8FBB-FDDDEFEDF1DD}"/>
                    </a:ext>
                  </a:extLst>
                </p14:cNvPr>
                <p14:cNvContentPartPr/>
                <p14:nvPr/>
              </p14:nvContentPartPr>
              <p14:xfrm>
                <a:off x="10283614" y="3899150"/>
                <a:ext cx="250200" cy="19836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5C96C38E-B2BF-D144-8FBB-FDDDEFEDF1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74614" y="3890510"/>
                  <a:ext cx="267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76D674C8-9A51-2D46-83D5-6BE0CE2B42BE}"/>
                    </a:ext>
                  </a:extLst>
                </p14:cNvPr>
                <p14:cNvContentPartPr/>
                <p14:nvPr/>
              </p14:nvContentPartPr>
              <p14:xfrm>
                <a:off x="10318174" y="3305870"/>
                <a:ext cx="312840" cy="56232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76D674C8-9A51-2D46-83D5-6BE0CE2B42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09174" y="3296870"/>
                  <a:ext cx="330480" cy="57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94D9440B-B432-C04F-84B6-B8B4D320E4F3}"/>
                  </a:ext>
                </a:extLst>
              </p14:cNvPr>
              <p14:cNvContentPartPr/>
              <p14:nvPr/>
            </p14:nvContentPartPr>
            <p14:xfrm>
              <a:off x="10272094" y="2739950"/>
              <a:ext cx="339120" cy="514800"/>
            </p14:xfrm>
          </p:contentPart>
        </mc:Choice>
        <mc:Fallback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94D9440B-B432-C04F-84B6-B8B4D320E4F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263454" y="2731310"/>
                <a:ext cx="35676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00ECD6C5-1F72-7B42-B027-6313B44A2C9B}"/>
                  </a:ext>
                </a:extLst>
              </p14:cNvPr>
              <p14:cNvContentPartPr/>
              <p14:nvPr/>
            </p14:nvContentPartPr>
            <p14:xfrm>
              <a:off x="10435174" y="3559310"/>
              <a:ext cx="50760" cy="63360"/>
            </p14:xfrm>
          </p:contentPart>
        </mc:Choice>
        <mc:Fallback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00ECD6C5-1F72-7B42-B027-6313B44A2C9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426534" y="3550670"/>
                <a:ext cx="6840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98092A8F-8B38-1C47-838D-5536696E9FCB}"/>
              </a:ext>
            </a:extLst>
          </p:cNvPr>
          <p:cNvGrpSpPr/>
          <p:nvPr/>
        </p:nvGrpSpPr>
        <p:grpSpPr>
          <a:xfrm>
            <a:off x="6837694" y="5349590"/>
            <a:ext cx="3346560" cy="1459080"/>
            <a:chOff x="6837694" y="5349590"/>
            <a:chExt cx="3346560" cy="14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2B9B93B3-4F81-F644-BD69-32292632530C}"/>
                    </a:ext>
                  </a:extLst>
                </p14:cNvPr>
                <p14:cNvContentPartPr/>
                <p14:nvPr/>
              </p14:nvContentPartPr>
              <p14:xfrm>
                <a:off x="8339974" y="5441390"/>
                <a:ext cx="350280" cy="43416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2B9B93B3-4F81-F644-BD69-32292632530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31334" y="5432390"/>
                  <a:ext cx="3679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38EF3E19-FBB3-1549-B496-A1FA749377B7}"/>
                    </a:ext>
                  </a:extLst>
                </p14:cNvPr>
                <p14:cNvContentPartPr/>
                <p14:nvPr/>
              </p14:nvContentPartPr>
              <p14:xfrm>
                <a:off x="8727334" y="5349590"/>
                <a:ext cx="316800" cy="38016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38EF3E19-FBB3-1549-B496-A1FA749377B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18334" y="5340950"/>
                  <a:ext cx="334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DB0C9F75-495E-2F48-A00D-59C5FA725352}"/>
                    </a:ext>
                  </a:extLst>
                </p14:cNvPr>
                <p14:cNvContentPartPr/>
                <p14:nvPr/>
              </p14:nvContentPartPr>
              <p14:xfrm>
                <a:off x="9159694" y="5437430"/>
                <a:ext cx="257760" cy="31860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DB0C9F75-495E-2F48-A00D-59C5FA72535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50694" y="5428790"/>
                  <a:ext cx="2754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B09B42BB-9447-9A4C-AA92-7F3964603F52}"/>
                    </a:ext>
                  </a:extLst>
                </p14:cNvPr>
                <p14:cNvContentPartPr/>
                <p14:nvPr/>
              </p14:nvContentPartPr>
              <p14:xfrm>
                <a:off x="8441134" y="5637950"/>
                <a:ext cx="94680" cy="1296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B09B42BB-9447-9A4C-AA92-7F3964603F5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32494" y="5628950"/>
                  <a:ext cx="112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BEEDEF89-1CD1-D64F-824E-8EF123D76FF8}"/>
                    </a:ext>
                  </a:extLst>
                </p14:cNvPr>
                <p14:cNvContentPartPr/>
                <p14:nvPr/>
              </p14:nvContentPartPr>
              <p14:xfrm>
                <a:off x="8601694" y="5590790"/>
                <a:ext cx="72720" cy="4752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BEEDEF89-1CD1-D64F-824E-8EF123D76F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92694" y="5581790"/>
                  <a:ext cx="90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F8A4201E-A848-6A47-9CB8-18377D8DFD8C}"/>
                    </a:ext>
                  </a:extLst>
                </p14:cNvPr>
                <p14:cNvContentPartPr/>
                <p14:nvPr/>
              </p14:nvContentPartPr>
              <p14:xfrm>
                <a:off x="8549854" y="5708870"/>
                <a:ext cx="135360" cy="9792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F8A4201E-A848-6A47-9CB8-18377D8DFD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40854" y="5699870"/>
                  <a:ext cx="153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8CE14D5B-B95C-CD44-8203-12BE11C3593B}"/>
                    </a:ext>
                  </a:extLst>
                </p14:cNvPr>
                <p14:cNvContentPartPr/>
                <p14:nvPr/>
              </p14:nvContentPartPr>
              <p14:xfrm>
                <a:off x="8820214" y="5482430"/>
                <a:ext cx="63360" cy="2880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8CE14D5B-B95C-CD44-8203-12BE11C359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11214" y="5473790"/>
                  <a:ext cx="8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F0FEBB1A-83EE-7A48-BCDC-C1DDE42DD8A2}"/>
                    </a:ext>
                  </a:extLst>
                </p14:cNvPr>
                <p14:cNvContentPartPr/>
                <p14:nvPr/>
              </p14:nvContentPartPr>
              <p14:xfrm>
                <a:off x="8942614" y="5482430"/>
                <a:ext cx="38160" cy="36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F0FEBB1A-83EE-7A48-BCDC-C1DDE42DD8A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33974" y="5473790"/>
                  <a:ext cx="55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73D6E167-77E6-5E43-9520-B940FFFE7D73}"/>
                    </a:ext>
                  </a:extLst>
                </p14:cNvPr>
                <p14:cNvContentPartPr/>
                <p14:nvPr/>
              </p14:nvContentPartPr>
              <p14:xfrm>
                <a:off x="8911294" y="5579990"/>
                <a:ext cx="82080" cy="360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73D6E167-77E6-5E43-9520-B940FFFE7D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02294" y="5570990"/>
                  <a:ext cx="99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03972634-C5D0-1041-8417-EA1756B7B2B9}"/>
                    </a:ext>
                  </a:extLst>
                </p14:cNvPr>
                <p14:cNvContentPartPr/>
                <p14:nvPr/>
              </p14:nvContentPartPr>
              <p14:xfrm>
                <a:off x="9228094" y="5539310"/>
                <a:ext cx="56880" cy="972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03972634-C5D0-1041-8417-EA1756B7B2B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19094" y="5530310"/>
                  <a:ext cx="74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D151EC39-9A80-C947-A154-69DAAD56D78C}"/>
                    </a:ext>
                  </a:extLst>
                </p14:cNvPr>
                <p14:cNvContentPartPr/>
                <p14:nvPr/>
              </p14:nvContentPartPr>
              <p14:xfrm>
                <a:off x="9335014" y="5539310"/>
                <a:ext cx="72720" cy="360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D151EC39-9A80-C947-A154-69DAAD56D78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26014" y="5530310"/>
                  <a:ext cx="90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9BF713A5-7D1B-CF44-AE50-7905EA452F82}"/>
                    </a:ext>
                  </a:extLst>
                </p14:cNvPr>
                <p14:cNvContentPartPr/>
                <p14:nvPr/>
              </p14:nvContentPartPr>
              <p14:xfrm>
                <a:off x="9234214" y="5611310"/>
                <a:ext cx="138600" cy="8820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9BF713A5-7D1B-CF44-AE50-7905EA452F8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25574" y="5602670"/>
                  <a:ext cx="156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8AFEE935-5834-8D4A-9C90-0ECC097DE1F8}"/>
                    </a:ext>
                  </a:extLst>
                </p14:cNvPr>
                <p14:cNvContentPartPr/>
                <p14:nvPr/>
              </p14:nvContentPartPr>
              <p14:xfrm>
                <a:off x="6837694" y="5823350"/>
                <a:ext cx="2498760" cy="98532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8AFEE935-5834-8D4A-9C90-0ECC097DE1F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828694" y="5814710"/>
                  <a:ext cx="2516400" cy="10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BB719F39-0F59-F84A-A1CE-725BF29342D0}"/>
                    </a:ext>
                  </a:extLst>
                </p14:cNvPr>
                <p14:cNvContentPartPr/>
                <p14:nvPr/>
              </p14:nvContentPartPr>
              <p14:xfrm>
                <a:off x="7054774" y="5762150"/>
                <a:ext cx="217440" cy="12600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BB719F39-0F59-F84A-A1CE-725BF29342D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46134" y="5753510"/>
                  <a:ext cx="235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8AFB0048-F9C7-9746-ABA1-C2B502AC3A55}"/>
                    </a:ext>
                  </a:extLst>
                </p14:cNvPr>
                <p14:cNvContentPartPr/>
                <p14:nvPr/>
              </p14:nvContentPartPr>
              <p14:xfrm>
                <a:off x="7416574" y="5588270"/>
                <a:ext cx="373680" cy="29592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8AFB0048-F9C7-9746-ABA1-C2B502AC3A5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07574" y="5579270"/>
                  <a:ext cx="391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E9149986-F38A-6C4F-B544-063A65E15E2B}"/>
                    </a:ext>
                  </a:extLst>
                </p14:cNvPr>
                <p14:cNvContentPartPr/>
                <p14:nvPr/>
              </p14:nvContentPartPr>
              <p14:xfrm>
                <a:off x="7664614" y="5657390"/>
                <a:ext cx="12960" cy="22680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E9149986-F38A-6C4F-B544-063A65E15E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55974" y="5648390"/>
                  <a:ext cx="30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E85AFCF2-0D43-4E41-B0E0-677DA63A005E}"/>
                    </a:ext>
                  </a:extLst>
                </p14:cNvPr>
                <p14:cNvContentPartPr/>
                <p14:nvPr/>
              </p14:nvContentPartPr>
              <p14:xfrm>
                <a:off x="7609534" y="5677910"/>
                <a:ext cx="50760" cy="14940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E85AFCF2-0D43-4E41-B0E0-677DA63A00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00534" y="5668910"/>
                  <a:ext cx="68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FE801819-D247-734F-9EEF-F878FF57B7F6}"/>
                    </a:ext>
                  </a:extLst>
                </p14:cNvPr>
                <p14:cNvContentPartPr/>
                <p14:nvPr/>
              </p14:nvContentPartPr>
              <p14:xfrm>
                <a:off x="7412254" y="5630750"/>
                <a:ext cx="94680" cy="10728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FE801819-D247-734F-9EEF-F878FF57B7F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03614" y="5622110"/>
                  <a:ext cx="112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1AD74391-4BB3-9947-B3BA-B631BC9F7AE7}"/>
                    </a:ext>
                  </a:extLst>
                </p14:cNvPr>
                <p14:cNvContentPartPr/>
                <p14:nvPr/>
              </p14:nvContentPartPr>
              <p14:xfrm>
                <a:off x="7519174" y="5626430"/>
                <a:ext cx="107280" cy="7272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1AD74391-4BB3-9947-B3BA-B631BC9F7AE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10174" y="5617430"/>
                  <a:ext cx="124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6FA49D0B-2B52-5E47-A60A-2E400D050042}"/>
                    </a:ext>
                  </a:extLst>
                </p14:cNvPr>
                <p14:cNvContentPartPr/>
                <p14:nvPr/>
              </p14:nvContentPartPr>
              <p14:xfrm>
                <a:off x="7622854" y="5541470"/>
                <a:ext cx="97920" cy="9792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6FA49D0B-2B52-5E47-A60A-2E400D0500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14214" y="5532830"/>
                  <a:ext cx="115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CEDB0F42-43CA-8244-A176-8BE35440C3C0}"/>
                    </a:ext>
                  </a:extLst>
                </p14:cNvPr>
                <p14:cNvContentPartPr/>
                <p14:nvPr/>
              </p14:nvContentPartPr>
              <p14:xfrm>
                <a:off x="7786294" y="5566670"/>
                <a:ext cx="66240" cy="7272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CEDB0F42-43CA-8244-A176-8BE35440C3C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77294" y="5557670"/>
                  <a:ext cx="83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946FF123-5166-F546-96BF-473A36666184}"/>
                    </a:ext>
                  </a:extLst>
                </p14:cNvPr>
                <p14:cNvContentPartPr/>
                <p14:nvPr/>
              </p14:nvContentPartPr>
              <p14:xfrm>
                <a:off x="9889774" y="6328070"/>
                <a:ext cx="281520" cy="28152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946FF123-5166-F546-96BF-473A3666618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80774" y="6319070"/>
                  <a:ext cx="299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885A640D-12B5-1142-8E40-0FAEB8C313D8}"/>
                    </a:ext>
                  </a:extLst>
                </p14:cNvPr>
                <p14:cNvContentPartPr/>
                <p14:nvPr/>
              </p14:nvContentPartPr>
              <p14:xfrm>
                <a:off x="10018654" y="6384230"/>
                <a:ext cx="41040" cy="15156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885A640D-12B5-1142-8E40-0FAEB8C313D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09654" y="6375590"/>
                  <a:ext cx="58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4BB404B3-EAD6-3D49-B240-35C809EEA69C}"/>
                    </a:ext>
                  </a:extLst>
                </p14:cNvPr>
                <p14:cNvContentPartPr/>
                <p14:nvPr/>
              </p14:nvContentPartPr>
              <p14:xfrm>
                <a:off x="10046734" y="6402950"/>
                <a:ext cx="50760" cy="10764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4BB404B3-EAD6-3D49-B240-35C809EEA69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38094" y="6394310"/>
                  <a:ext cx="68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A24262B8-EEC8-394A-B5F7-4C1F566DE66B}"/>
                    </a:ext>
                  </a:extLst>
                </p14:cNvPr>
                <p14:cNvContentPartPr/>
                <p14:nvPr/>
              </p14:nvContentPartPr>
              <p14:xfrm>
                <a:off x="10017574" y="6256070"/>
                <a:ext cx="82080" cy="9792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A24262B8-EEC8-394A-B5F7-4C1F566DE66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08574" y="6247430"/>
                  <a:ext cx="99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495F817D-FA18-0D44-9557-BDA381009B8D}"/>
                    </a:ext>
                  </a:extLst>
                </p14:cNvPr>
                <p14:cNvContentPartPr/>
                <p14:nvPr/>
              </p14:nvContentPartPr>
              <p14:xfrm>
                <a:off x="10089934" y="6347150"/>
                <a:ext cx="28800" cy="5364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495F817D-FA18-0D44-9557-BDA381009B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80934" y="6338510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15A37951-66CA-E048-9CAB-FB96C98ECF24}"/>
                    </a:ext>
                  </a:extLst>
                </p14:cNvPr>
                <p14:cNvContentPartPr/>
                <p14:nvPr/>
              </p14:nvContentPartPr>
              <p14:xfrm>
                <a:off x="10152574" y="6404030"/>
                <a:ext cx="31680" cy="6012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15A37951-66CA-E048-9CAB-FB96C98ECF2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43934" y="6395030"/>
                  <a:ext cx="49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2C6D2EDC-498D-2943-B223-C8669E832699}"/>
                    </a:ext>
                  </a:extLst>
                </p14:cNvPr>
                <p14:cNvContentPartPr/>
                <p14:nvPr/>
              </p14:nvContentPartPr>
              <p14:xfrm>
                <a:off x="9162214" y="5799590"/>
                <a:ext cx="739800" cy="71748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2C6D2EDC-498D-2943-B223-C8669E83269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153574" y="5790590"/>
                  <a:ext cx="75744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968CDE30-BD46-DF46-84DD-96CA467E13C2}"/>
                    </a:ext>
                  </a:extLst>
                </p14:cNvPr>
                <p14:cNvContentPartPr/>
                <p14:nvPr/>
              </p14:nvContentPartPr>
              <p14:xfrm>
                <a:off x="9130894" y="5774390"/>
                <a:ext cx="179640" cy="13248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968CDE30-BD46-DF46-84DD-96CA467E13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22254" y="5765390"/>
                  <a:ext cx="197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BE8143AD-52B9-2642-B1D3-5BCDCA65B313}"/>
                    </a:ext>
                  </a:extLst>
                </p14:cNvPr>
                <p14:cNvContentPartPr/>
                <p14:nvPr/>
              </p14:nvContentPartPr>
              <p14:xfrm>
                <a:off x="7864414" y="5701310"/>
                <a:ext cx="295920" cy="3816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BE8143AD-52B9-2642-B1D3-5BCDCA65B3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55414" y="5692670"/>
                  <a:ext cx="313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558469A2-5BDD-4449-8E2B-95D0BF5F3CBA}"/>
                    </a:ext>
                  </a:extLst>
                </p14:cNvPr>
                <p14:cNvContentPartPr/>
                <p14:nvPr/>
              </p14:nvContentPartPr>
              <p14:xfrm>
                <a:off x="8140894" y="5638310"/>
                <a:ext cx="104040" cy="17964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558469A2-5BDD-4449-8E2B-95D0BF5F3CB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132254" y="5629670"/>
                  <a:ext cx="121680" cy="19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500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89B2F1D-3CD2-464C-99A1-B3A6542956EE}"/>
              </a:ext>
            </a:extLst>
          </p:cNvPr>
          <p:cNvGrpSpPr/>
          <p:nvPr/>
        </p:nvGrpSpPr>
        <p:grpSpPr>
          <a:xfrm>
            <a:off x="227734" y="1410830"/>
            <a:ext cx="3482640" cy="2991240"/>
            <a:chOff x="227734" y="1410830"/>
            <a:chExt cx="3482640" cy="29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F86714F9-70FB-5A4B-B8EE-8B276ECD16C5}"/>
                    </a:ext>
                  </a:extLst>
                </p14:cNvPr>
                <p14:cNvContentPartPr/>
                <p14:nvPr/>
              </p14:nvContentPartPr>
              <p14:xfrm>
                <a:off x="1177414" y="1702430"/>
                <a:ext cx="257760" cy="269964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F86714F9-70FB-5A4B-B8EE-8B276ECD16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68414" y="1693790"/>
                  <a:ext cx="275400" cy="27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E219FD62-3195-0046-9FB8-AEFC5AB5114F}"/>
                    </a:ext>
                  </a:extLst>
                </p14:cNvPr>
                <p14:cNvContentPartPr/>
                <p14:nvPr/>
              </p14:nvContentPartPr>
              <p14:xfrm>
                <a:off x="227734" y="3370310"/>
                <a:ext cx="3121200" cy="6264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E219FD62-3195-0046-9FB8-AEFC5AB511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734" y="3361310"/>
                  <a:ext cx="3138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AFCF6336-CB63-3242-9CE5-737C46847993}"/>
                    </a:ext>
                  </a:extLst>
                </p14:cNvPr>
                <p14:cNvContentPartPr/>
                <p14:nvPr/>
              </p14:nvContentPartPr>
              <p14:xfrm>
                <a:off x="3518134" y="3354830"/>
                <a:ext cx="72720" cy="11844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AFCF6336-CB63-3242-9CE5-737C468479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09494" y="3346190"/>
                  <a:ext cx="90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1C5CED4D-829B-C240-8B08-964BEEAA0AA4}"/>
                    </a:ext>
                  </a:extLst>
                </p14:cNvPr>
                <p14:cNvContentPartPr/>
                <p14:nvPr/>
              </p14:nvContentPartPr>
              <p14:xfrm>
                <a:off x="3625054" y="3389390"/>
                <a:ext cx="85320" cy="11340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1C5CED4D-829B-C240-8B08-964BEEAA0A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16414" y="3380750"/>
                  <a:ext cx="102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FF66DEC6-B455-394B-AA01-0AD4873DC700}"/>
                    </a:ext>
                  </a:extLst>
                </p14:cNvPr>
                <p14:cNvContentPartPr/>
                <p14:nvPr/>
              </p14:nvContentPartPr>
              <p14:xfrm>
                <a:off x="1129894" y="1410830"/>
                <a:ext cx="132480" cy="9936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FF66DEC6-B455-394B-AA01-0AD4873DC7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0894" y="1401830"/>
                  <a:ext cx="15012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5" name="잉크 284">
                <a:extLst>
                  <a:ext uri="{FF2B5EF4-FFF2-40B4-BE49-F238E27FC236}">
                    <a16:creationId xmlns:a16="http://schemas.microsoft.com/office/drawing/2014/main" id="{63E85786-A494-B94A-B8DE-DC4492DB859B}"/>
                  </a:ext>
                </a:extLst>
              </p14:cNvPr>
              <p14:cNvContentPartPr/>
              <p14:nvPr/>
            </p14:nvContentPartPr>
            <p14:xfrm>
              <a:off x="427894" y="1690550"/>
              <a:ext cx="2880720" cy="2633400"/>
            </p14:xfrm>
          </p:contentPart>
        </mc:Choice>
        <mc:Fallback>
          <p:pic>
            <p:nvPicPr>
              <p:cNvPr id="285" name="잉크 284">
                <a:extLst>
                  <a:ext uri="{FF2B5EF4-FFF2-40B4-BE49-F238E27FC236}">
                    <a16:creationId xmlns:a16="http://schemas.microsoft.com/office/drawing/2014/main" id="{63E85786-A494-B94A-B8DE-DC4492DB85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254" y="1681910"/>
                <a:ext cx="2898360" cy="265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4FF157B1-BD0C-D041-B883-F687E8A301D7}"/>
              </a:ext>
            </a:extLst>
          </p:cNvPr>
          <p:cNvGrpSpPr/>
          <p:nvPr/>
        </p:nvGrpSpPr>
        <p:grpSpPr>
          <a:xfrm>
            <a:off x="1867534" y="2662550"/>
            <a:ext cx="1034640" cy="232920"/>
            <a:chOff x="1867534" y="2662550"/>
            <a:chExt cx="103464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E7B8320F-0664-3746-984F-5C182677FC5C}"/>
                    </a:ext>
                  </a:extLst>
                </p14:cNvPr>
                <p14:cNvContentPartPr/>
                <p14:nvPr/>
              </p14:nvContentPartPr>
              <p14:xfrm>
                <a:off x="1867534" y="2820590"/>
                <a:ext cx="50760" cy="4104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E7B8320F-0664-3746-984F-5C182677F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58534" y="2811950"/>
                  <a:ext cx="68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1D8DC35D-A29A-1649-BB05-251836FAE38A}"/>
                    </a:ext>
                  </a:extLst>
                </p14:cNvPr>
                <p14:cNvContentPartPr/>
                <p14:nvPr/>
              </p14:nvContentPartPr>
              <p14:xfrm>
                <a:off x="2281534" y="2693870"/>
                <a:ext cx="72720" cy="20160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1D8DC35D-A29A-1649-BB05-251836FAE3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2894" y="2684870"/>
                  <a:ext cx="90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08959CAE-84AB-7A41-9FF3-8AAC65B4BF40}"/>
                    </a:ext>
                  </a:extLst>
                </p14:cNvPr>
                <p14:cNvContentPartPr/>
                <p14:nvPr/>
              </p14:nvContentPartPr>
              <p14:xfrm>
                <a:off x="2482774" y="2674790"/>
                <a:ext cx="6480" cy="14508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08959CAE-84AB-7A41-9FF3-8AAC65B4BF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74134" y="2666150"/>
                  <a:ext cx="24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474D1680-B155-3B4A-B2FE-BBC43DC7AA89}"/>
                    </a:ext>
                  </a:extLst>
                </p14:cNvPr>
                <p14:cNvContentPartPr/>
                <p14:nvPr/>
              </p14:nvContentPartPr>
              <p14:xfrm>
                <a:off x="2551894" y="2800430"/>
                <a:ext cx="34920" cy="8676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474D1680-B155-3B4A-B2FE-BBC43DC7AA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3254" y="2791790"/>
                  <a:ext cx="52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65398953-3DA1-CB4B-ABC8-A9A2FFC006E4}"/>
                    </a:ext>
                  </a:extLst>
                </p14:cNvPr>
                <p14:cNvContentPartPr/>
                <p14:nvPr/>
              </p14:nvContentPartPr>
              <p14:xfrm>
                <a:off x="2729374" y="2692430"/>
                <a:ext cx="19080" cy="10728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65398953-3DA1-CB4B-ABC8-A9A2FFC006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0374" y="2683430"/>
                  <a:ext cx="36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6187E8D6-EE7E-0342-B125-27080DB09F8F}"/>
                    </a:ext>
                  </a:extLst>
                </p14:cNvPr>
                <p14:cNvContentPartPr/>
                <p14:nvPr/>
              </p14:nvContentPartPr>
              <p14:xfrm>
                <a:off x="2848534" y="2662550"/>
                <a:ext cx="53640" cy="19224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6187E8D6-EE7E-0342-B125-27080DB09F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39894" y="2653910"/>
                  <a:ext cx="712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06297A6C-74DD-904D-8E3F-B81E3EA31930}"/>
              </a:ext>
            </a:extLst>
          </p:cNvPr>
          <p:cNvGrpSpPr/>
          <p:nvPr/>
        </p:nvGrpSpPr>
        <p:grpSpPr>
          <a:xfrm>
            <a:off x="345094" y="1349990"/>
            <a:ext cx="3415320" cy="3131640"/>
            <a:chOff x="345094" y="1349990"/>
            <a:chExt cx="3415320" cy="31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C8CC2312-76C7-7846-9236-A08C43D0E103}"/>
                    </a:ext>
                  </a:extLst>
                </p14:cNvPr>
                <p14:cNvContentPartPr/>
                <p14:nvPr/>
              </p14:nvContentPartPr>
              <p14:xfrm>
                <a:off x="1846654" y="2793590"/>
                <a:ext cx="1429200" cy="168804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C8CC2312-76C7-7846-9236-A08C43D0E1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38014" y="2784950"/>
                  <a:ext cx="1446840" cy="17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261384EB-F0B7-0544-B511-A2B4DA5BBB0F}"/>
                    </a:ext>
                  </a:extLst>
                </p14:cNvPr>
                <p14:cNvContentPartPr/>
                <p14:nvPr/>
              </p14:nvContentPartPr>
              <p14:xfrm>
                <a:off x="467134" y="1622510"/>
                <a:ext cx="1397880" cy="118260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261384EB-F0B7-0544-B511-A2B4DA5BBB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134" y="1613510"/>
                  <a:ext cx="141552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C7AB628F-AF43-8F4F-88CA-3F171A1BCD4D}"/>
                    </a:ext>
                  </a:extLst>
                </p14:cNvPr>
                <p14:cNvContentPartPr/>
                <p14:nvPr/>
              </p14:nvContentPartPr>
              <p14:xfrm>
                <a:off x="3405094" y="1566350"/>
                <a:ext cx="273960" cy="17316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C7AB628F-AF43-8F4F-88CA-3F171A1BCD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96454" y="1557350"/>
                  <a:ext cx="291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403D7EAA-511C-044F-9882-57D94E2160BC}"/>
                    </a:ext>
                  </a:extLst>
                </p14:cNvPr>
                <p14:cNvContentPartPr/>
                <p14:nvPr/>
              </p14:nvContentPartPr>
              <p14:xfrm>
                <a:off x="3706774" y="1462670"/>
                <a:ext cx="53640" cy="4104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403D7EAA-511C-044F-9882-57D94E2160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98134" y="1453670"/>
                  <a:ext cx="71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9AAA7267-84BC-974C-8B64-D0AA209088F7}"/>
                    </a:ext>
                  </a:extLst>
                </p14:cNvPr>
                <p14:cNvContentPartPr/>
                <p14:nvPr/>
              </p14:nvContentPartPr>
              <p14:xfrm>
                <a:off x="345094" y="1442150"/>
                <a:ext cx="173160" cy="18936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9AAA7267-84BC-974C-8B64-D0AA209088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094" y="1433510"/>
                  <a:ext cx="190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16A39ACD-1AE4-374F-AD2A-4EDB2287EAD7}"/>
                    </a:ext>
                  </a:extLst>
                </p14:cNvPr>
                <p14:cNvContentPartPr/>
                <p14:nvPr/>
              </p14:nvContentPartPr>
              <p14:xfrm>
                <a:off x="615454" y="1349990"/>
                <a:ext cx="6480" cy="4428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16A39ACD-1AE4-374F-AD2A-4EDB2287EA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6454" y="1341350"/>
                  <a:ext cx="24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AF716F45-6F80-1E4D-ADF3-23FE7ACA5E44}"/>
                    </a:ext>
                  </a:extLst>
                </p14:cNvPr>
                <p14:cNvContentPartPr/>
                <p14:nvPr/>
              </p14:nvContentPartPr>
              <p14:xfrm>
                <a:off x="1750894" y="2384630"/>
                <a:ext cx="28800" cy="15120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AF716F45-6F80-1E4D-ADF3-23FE7ACA5E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1894" y="2375990"/>
                  <a:ext cx="46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281DA984-64DA-9A4D-A2C9-F99870831663}"/>
                    </a:ext>
                  </a:extLst>
                </p14:cNvPr>
                <p14:cNvContentPartPr/>
                <p14:nvPr/>
              </p14:nvContentPartPr>
              <p14:xfrm>
                <a:off x="1863934" y="2336390"/>
                <a:ext cx="53640" cy="14616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281DA984-64DA-9A4D-A2C9-F998708316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54934" y="2327390"/>
                  <a:ext cx="71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B73AD688-B925-204F-9B1A-6B8792B83148}"/>
                    </a:ext>
                  </a:extLst>
                </p14:cNvPr>
                <p14:cNvContentPartPr/>
                <p14:nvPr/>
              </p14:nvContentPartPr>
              <p14:xfrm>
                <a:off x="2056894" y="2476070"/>
                <a:ext cx="53640" cy="113400"/>
              </p14:xfrm>
            </p:contentPart>
          </mc:Choice>
          <mc:Fallback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B73AD688-B925-204F-9B1A-6B8792B831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47894" y="2467070"/>
                  <a:ext cx="71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52B7B457-96AA-8B44-9BB5-65ED8D4CEE5D}"/>
                    </a:ext>
                  </a:extLst>
                </p14:cNvPr>
                <p14:cNvContentPartPr/>
                <p14:nvPr/>
              </p14:nvContentPartPr>
              <p14:xfrm>
                <a:off x="2210974" y="2347190"/>
                <a:ext cx="92880" cy="12420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52B7B457-96AA-8B44-9BB5-65ED8D4CEE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01974" y="2338190"/>
                  <a:ext cx="110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F625406B-05BE-A148-8B4C-87E6F261C145}"/>
                    </a:ext>
                  </a:extLst>
                </p14:cNvPr>
                <p14:cNvContentPartPr/>
                <p14:nvPr/>
              </p14:nvContentPartPr>
              <p14:xfrm>
                <a:off x="2353894" y="2269790"/>
                <a:ext cx="38160" cy="23112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F625406B-05BE-A148-8B4C-87E6F261C1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44894" y="2261150"/>
                  <a:ext cx="5580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8" name="잉크 307">
                <a:extLst>
                  <a:ext uri="{FF2B5EF4-FFF2-40B4-BE49-F238E27FC236}">
                    <a16:creationId xmlns:a16="http://schemas.microsoft.com/office/drawing/2014/main" id="{32DE804F-CC3E-7949-947A-E64BE4252C31}"/>
                  </a:ext>
                </a:extLst>
              </p14:cNvPr>
              <p14:cNvContentPartPr/>
              <p14:nvPr/>
            </p14:nvContentPartPr>
            <p14:xfrm>
              <a:off x="4607494" y="1017350"/>
              <a:ext cx="166680" cy="1315440"/>
            </p14:xfrm>
          </p:contentPart>
        </mc:Choice>
        <mc:Fallback>
          <p:pic>
            <p:nvPicPr>
              <p:cNvPr id="308" name="잉크 307">
                <a:extLst>
                  <a:ext uri="{FF2B5EF4-FFF2-40B4-BE49-F238E27FC236}">
                    <a16:creationId xmlns:a16="http://schemas.microsoft.com/office/drawing/2014/main" id="{32DE804F-CC3E-7949-947A-E64BE4252C3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98494" y="1008710"/>
                <a:ext cx="184320" cy="133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84E26212-8FF9-5945-B440-C8A062089E90}"/>
              </a:ext>
            </a:extLst>
          </p:cNvPr>
          <p:cNvGrpSpPr/>
          <p:nvPr/>
        </p:nvGrpSpPr>
        <p:grpSpPr>
          <a:xfrm>
            <a:off x="4981174" y="807110"/>
            <a:ext cx="265680" cy="405720"/>
            <a:chOff x="4981174" y="807110"/>
            <a:chExt cx="26568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F0712C79-9DA6-0A4E-A626-89C65E154FD6}"/>
                    </a:ext>
                  </a:extLst>
                </p14:cNvPr>
                <p14:cNvContentPartPr/>
                <p14:nvPr/>
              </p14:nvContentPartPr>
              <p14:xfrm>
                <a:off x="4981174" y="1042910"/>
                <a:ext cx="256320" cy="28800"/>
              </p14:xfrm>
            </p:contentPart>
          </mc:Choice>
          <mc:Fallback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F0712C79-9DA6-0A4E-A626-89C65E154F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72534" y="1033910"/>
                  <a:ext cx="273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586B8645-243D-0448-BD6C-8D87DAC3602D}"/>
                    </a:ext>
                  </a:extLst>
                </p14:cNvPr>
                <p14:cNvContentPartPr/>
                <p14:nvPr/>
              </p14:nvContentPartPr>
              <p14:xfrm>
                <a:off x="5079814" y="1121390"/>
                <a:ext cx="94680" cy="9144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586B8645-243D-0448-BD6C-8D87DAC36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71174" y="1112750"/>
                  <a:ext cx="112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3A62E8C5-1125-7346-8A71-CAD72BD2268E}"/>
                    </a:ext>
                  </a:extLst>
                </p14:cNvPr>
                <p14:cNvContentPartPr/>
                <p14:nvPr/>
              </p14:nvContentPartPr>
              <p14:xfrm>
                <a:off x="5020054" y="807110"/>
                <a:ext cx="214560" cy="19512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3A62E8C5-1125-7346-8A71-CAD72BD226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1054" y="798470"/>
                  <a:ext cx="232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2DA84723-64F0-BE4E-9C00-EA878170D97E}"/>
                    </a:ext>
                  </a:extLst>
                </p14:cNvPr>
                <p14:cNvContentPartPr/>
                <p14:nvPr/>
              </p14:nvContentPartPr>
              <p14:xfrm>
                <a:off x="5180614" y="892070"/>
                <a:ext cx="66240" cy="91440"/>
              </p14:xfrm>
            </p:contentPart>
          </mc:Choice>
          <mc:Fallback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2DA84723-64F0-BE4E-9C00-EA878170D9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71614" y="883070"/>
                  <a:ext cx="838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2F6E187-0BC4-294C-BA39-E407BACA2DC0}"/>
              </a:ext>
            </a:extLst>
          </p:cNvPr>
          <p:cNvGrpSpPr/>
          <p:nvPr/>
        </p:nvGrpSpPr>
        <p:grpSpPr>
          <a:xfrm>
            <a:off x="4985494" y="1496510"/>
            <a:ext cx="306720" cy="383760"/>
            <a:chOff x="4985494" y="1496510"/>
            <a:chExt cx="30672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0380B736-CE97-8C4A-A70C-4AC68F33BED4}"/>
                    </a:ext>
                  </a:extLst>
                </p14:cNvPr>
                <p14:cNvContentPartPr/>
                <p14:nvPr/>
              </p14:nvContentPartPr>
              <p14:xfrm>
                <a:off x="4985494" y="1713590"/>
                <a:ext cx="212040" cy="1908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0380B736-CE97-8C4A-A70C-4AC68F33BE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76854" y="1704590"/>
                  <a:ext cx="229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C79233B9-10CE-A041-B211-35BDBD35B15A}"/>
                    </a:ext>
                  </a:extLst>
                </p14:cNvPr>
                <p14:cNvContentPartPr/>
                <p14:nvPr/>
              </p14:nvContentPartPr>
              <p14:xfrm>
                <a:off x="5119054" y="1801430"/>
                <a:ext cx="60120" cy="7884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C79233B9-10CE-A041-B211-35BDBD35B1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10054" y="1792790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659DFEC4-0444-4245-BEB9-C70F1F6F3432}"/>
                    </a:ext>
                  </a:extLst>
                </p14:cNvPr>
                <p14:cNvContentPartPr/>
                <p14:nvPr/>
              </p14:nvContentPartPr>
              <p14:xfrm>
                <a:off x="5040214" y="1625390"/>
                <a:ext cx="34920" cy="2556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659DFEC4-0444-4245-BEB9-C70F1F6F34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31574" y="1616750"/>
                  <a:ext cx="52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DEA0375E-87B9-4C40-8268-C3212DC581C0}"/>
                    </a:ext>
                  </a:extLst>
                </p14:cNvPr>
                <p14:cNvContentPartPr/>
                <p14:nvPr/>
              </p14:nvContentPartPr>
              <p14:xfrm>
                <a:off x="5046694" y="1496510"/>
                <a:ext cx="204480" cy="16056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DEA0375E-87B9-4C40-8268-C3212DC581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37694" y="1487870"/>
                  <a:ext cx="222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DC90BBBC-F7CD-0A44-BEBE-7190A53D48D5}"/>
                    </a:ext>
                  </a:extLst>
                </p14:cNvPr>
                <p14:cNvContentPartPr/>
                <p14:nvPr/>
              </p14:nvContentPartPr>
              <p14:xfrm>
                <a:off x="5213374" y="1537550"/>
                <a:ext cx="78840" cy="113400"/>
              </p14:xfrm>
            </p:contentPart>
          </mc:Choice>
          <mc:Fallback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DC90BBBC-F7CD-0A44-BEBE-7190A53D48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04374" y="1528550"/>
                  <a:ext cx="9648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19" name="잉크 318">
                <a:extLst>
                  <a:ext uri="{FF2B5EF4-FFF2-40B4-BE49-F238E27FC236}">
                    <a16:creationId xmlns:a16="http://schemas.microsoft.com/office/drawing/2014/main" id="{A085B397-9A3A-6C4C-9F44-EDC374E11D3A}"/>
                  </a:ext>
                </a:extLst>
              </p14:cNvPr>
              <p14:cNvContentPartPr/>
              <p14:nvPr/>
            </p14:nvContentPartPr>
            <p14:xfrm>
              <a:off x="5105014" y="2205710"/>
              <a:ext cx="100800" cy="113400"/>
            </p14:xfrm>
          </p:contentPart>
        </mc:Choice>
        <mc:Fallback>
          <p:pic>
            <p:nvPicPr>
              <p:cNvPr id="319" name="잉크 318">
                <a:extLst>
                  <a:ext uri="{FF2B5EF4-FFF2-40B4-BE49-F238E27FC236}">
                    <a16:creationId xmlns:a16="http://schemas.microsoft.com/office/drawing/2014/main" id="{A085B397-9A3A-6C4C-9F44-EDC374E11D3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96014" y="2197070"/>
                <a:ext cx="1184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21" name="잉크 320">
                <a:extLst>
                  <a:ext uri="{FF2B5EF4-FFF2-40B4-BE49-F238E27FC236}">
                    <a16:creationId xmlns:a16="http://schemas.microsoft.com/office/drawing/2014/main" id="{64912BB0-2921-B345-B67F-F8B273A33F9D}"/>
                  </a:ext>
                </a:extLst>
              </p14:cNvPr>
              <p14:cNvContentPartPr/>
              <p14:nvPr/>
            </p14:nvContentPartPr>
            <p14:xfrm>
              <a:off x="5695414" y="1002590"/>
              <a:ext cx="100800" cy="6480"/>
            </p14:xfrm>
          </p:contentPart>
        </mc:Choice>
        <mc:Fallback>
          <p:pic>
            <p:nvPicPr>
              <p:cNvPr id="321" name="잉크 320">
                <a:extLst>
                  <a:ext uri="{FF2B5EF4-FFF2-40B4-BE49-F238E27FC236}">
                    <a16:creationId xmlns:a16="http://schemas.microsoft.com/office/drawing/2014/main" id="{64912BB0-2921-B345-B67F-F8B273A33F9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86414" y="993950"/>
                <a:ext cx="118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22" name="잉크 321">
                <a:extLst>
                  <a:ext uri="{FF2B5EF4-FFF2-40B4-BE49-F238E27FC236}">
                    <a16:creationId xmlns:a16="http://schemas.microsoft.com/office/drawing/2014/main" id="{E7B0CBE2-ED20-B147-8F8C-A3C47B0997BA}"/>
                  </a:ext>
                </a:extLst>
              </p14:cNvPr>
              <p14:cNvContentPartPr/>
              <p14:nvPr/>
            </p14:nvContentPartPr>
            <p14:xfrm>
              <a:off x="5858854" y="974150"/>
              <a:ext cx="107280" cy="12960"/>
            </p14:xfrm>
          </p:contentPart>
        </mc:Choice>
        <mc:Fallback>
          <p:pic>
            <p:nvPicPr>
              <p:cNvPr id="322" name="잉크 321">
                <a:extLst>
                  <a:ext uri="{FF2B5EF4-FFF2-40B4-BE49-F238E27FC236}">
                    <a16:creationId xmlns:a16="http://schemas.microsoft.com/office/drawing/2014/main" id="{E7B0CBE2-ED20-B147-8F8C-A3C47B0997B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9854" y="965510"/>
                <a:ext cx="124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BCFB6570-F1E5-C84C-BD75-B368F6F4E64C}"/>
                  </a:ext>
                </a:extLst>
              </p14:cNvPr>
              <p14:cNvContentPartPr/>
              <p14:nvPr/>
            </p14:nvContentPartPr>
            <p14:xfrm>
              <a:off x="5886934" y="1049750"/>
              <a:ext cx="60120" cy="119880"/>
            </p14:xfrm>
          </p:contentPart>
        </mc:Choice>
        <mc:Fallback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BCFB6570-F1E5-C84C-BD75-B368F6F4E64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78294" y="1040750"/>
                <a:ext cx="777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24" name="잉크 323">
                <a:extLst>
                  <a:ext uri="{FF2B5EF4-FFF2-40B4-BE49-F238E27FC236}">
                    <a16:creationId xmlns:a16="http://schemas.microsoft.com/office/drawing/2014/main" id="{0ADC90ED-298A-5A43-B1B4-931CF2359105}"/>
                  </a:ext>
                </a:extLst>
              </p14:cNvPr>
              <p14:cNvContentPartPr/>
              <p14:nvPr/>
            </p14:nvContentPartPr>
            <p14:xfrm>
              <a:off x="5863534" y="743750"/>
              <a:ext cx="147960" cy="154440"/>
            </p14:xfrm>
          </p:contentPart>
        </mc:Choice>
        <mc:Fallback>
          <p:pic>
            <p:nvPicPr>
              <p:cNvPr id="324" name="잉크 323">
                <a:extLst>
                  <a:ext uri="{FF2B5EF4-FFF2-40B4-BE49-F238E27FC236}">
                    <a16:creationId xmlns:a16="http://schemas.microsoft.com/office/drawing/2014/main" id="{0ADC90ED-298A-5A43-B1B4-931CF235910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54894" y="734750"/>
                <a:ext cx="1656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25" name="잉크 324">
                <a:extLst>
                  <a:ext uri="{FF2B5EF4-FFF2-40B4-BE49-F238E27FC236}">
                    <a16:creationId xmlns:a16="http://schemas.microsoft.com/office/drawing/2014/main" id="{8A826EF1-DABA-6741-9AAF-750F9B9B8B17}"/>
                  </a:ext>
                </a:extLst>
              </p14:cNvPr>
              <p14:cNvContentPartPr/>
              <p14:nvPr/>
            </p14:nvContentPartPr>
            <p14:xfrm>
              <a:off x="5978374" y="800270"/>
              <a:ext cx="80280" cy="97920"/>
            </p14:xfrm>
          </p:contentPart>
        </mc:Choice>
        <mc:Fallback>
          <p:pic>
            <p:nvPicPr>
              <p:cNvPr id="325" name="잉크 324">
                <a:extLst>
                  <a:ext uri="{FF2B5EF4-FFF2-40B4-BE49-F238E27FC236}">
                    <a16:creationId xmlns:a16="http://schemas.microsoft.com/office/drawing/2014/main" id="{8A826EF1-DABA-6741-9AAF-750F9B9B8B1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69734" y="791270"/>
                <a:ext cx="979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26" name="잉크 325">
                <a:extLst>
                  <a:ext uri="{FF2B5EF4-FFF2-40B4-BE49-F238E27FC236}">
                    <a16:creationId xmlns:a16="http://schemas.microsoft.com/office/drawing/2014/main" id="{17A5EBD7-6F5E-2A46-B0BC-0CE41EC0E49C}"/>
                  </a:ext>
                </a:extLst>
              </p14:cNvPr>
              <p14:cNvContentPartPr/>
              <p14:nvPr/>
            </p14:nvContentPartPr>
            <p14:xfrm>
              <a:off x="5808094" y="1664270"/>
              <a:ext cx="132480" cy="6480"/>
            </p14:xfrm>
          </p:contentPart>
        </mc:Choice>
        <mc:Fallback>
          <p:pic>
            <p:nvPicPr>
              <p:cNvPr id="326" name="잉크 325">
                <a:extLst>
                  <a:ext uri="{FF2B5EF4-FFF2-40B4-BE49-F238E27FC236}">
                    <a16:creationId xmlns:a16="http://schemas.microsoft.com/office/drawing/2014/main" id="{17A5EBD7-6F5E-2A46-B0BC-0CE41EC0E4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99454" y="1655270"/>
                <a:ext cx="150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27" name="잉크 326">
                <a:extLst>
                  <a:ext uri="{FF2B5EF4-FFF2-40B4-BE49-F238E27FC236}">
                    <a16:creationId xmlns:a16="http://schemas.microsoft.com/office/drawing/2014/main" id="{BA4AD336-5191-6A4A-8777-C712D2BF6A7A}"/>
                  </a:ext>
                </a:extLst>
              </p14:cNvPr>
              <p14:cNvContentPartPr/>
              <p14:nvPr/>
            </p14:nvContentPartPr>
            <p14:xfrm>
              <a:off x="5827174" y="1752110"/>
              <a:ext cx="100800" cy="75960"/>
            </p14:xfrm>
          </p:contentPart>
        </mc:Choice>
        <mc:Fallback>
          <p:pic>
            <p:nvPicPr>
              <p:cNvPr id="327" name="잉크 326">
                <a:extLst>
                  <a:ext uri="{FF2B5EF4-FFF2-40B4-BE49-F238E27FC236}">
                    <a16:creationId xmlns:a16="http://schemas.microsoft.com/office/drawing/2014/main" id="{BA4AD336-5191-6A4A-8777-C712D2BF6A7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18174" y="1743470"/>
                <a:ext cx="1184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28" name="잉크 327">
                <a:extLst>
                  <a:ext uri="{FF2B5EF4-FFF2-40B4-BE49-F238E27FC236}">
                    <a16:creationId xmlns:a16="http://schemas.microsoft.com/office/drawing/2014/main" id="{F39B5EBA-BF08-E345-B20E-4AA94451A9B0}"/>
                  </a:ext>
                </a:extLst>
              </p14:cNvPr>
              <p14:cNvContentPartPr/>
              <p14:nvPr/>
            </p14:nvContentPartPr>
            <p14:xfrm>
              <a:off x="5729614" y="1378070"/>
              <a:ext cx="302040" cy="214200"/>
            </p14:xfrm>
          </p:contentPart>
        </mc:Choice>
        <mc:Fallback>
          <p:pic>
            <p:nvPicPr>
              <p:cNvPr id="328" name="잉크 327">
                <a:extLst>
                  <a:ext uri="{FF2B5EF4-FFF2-40B4-BE49-F238E27FC236}">
                    <a16:creationId xmlns:a16="http://schemas.microsoft.com/office/drawing/2014/main" id="{F39B5EBA-BF08-E345-B20E-4AA94451A9B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20614" y="1369430"/>
                <a:ext cx="3196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29" name="잉크 328">
                <a:extLst>
                  <a:ext uri="{FF2B5EF4-FFF2-40B4-BE49-F238E27FC236}">
                    <a16:creationId xmlns:a16="http://schemas.microsoft.com/office/drawing/2014/main" id="{CFF8AF4D-D930-0C4D-8D8B-85765E13CDC1}"/>
                  </a:ext>
                </a:extLst>
              </p14:cNvPr>
              <p14:cNvContentPartPr/>
              <p14:nvPr/>
            </p14:nvContentPartPr>
            <p14:xfrm>
              <a:off x="5943454" y="1441070"/>
              <a:ext cx="69480" cy="132480"/>
            </p14:xfrm>
          </p:contentPart>
        </mc:Choice>
        <mc:Fallback>
          <p:pic>
            <p:nvPicPr>
              <p:cNvPr id="329" name="잉크 328">
                <a:extLst>
                  <a:ext uri="{FF2B5EF4-FFF2-40B4-BE49-F238E27FC236}">
                    <a16:creationId xmlns:a16="http://schemas.microsoft.com/office/drawing/2014/main" id="{CFF8AF4D-D930-0C4D-8D8B-85765E13CDC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34454" y="1432070"/>
                <a:ext cx="871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30" name="잉크 329">
                <a:extLst>
                  <a:ext uri="{FF2B5EF4-FFF2-40B4-BE49-F238E27FC236}">
                    <a16:creationId xmlns:a16="http://schemas.microsoft.com/office/drawing/2014/main" id="{A5AF64B9-FCB4-8C47-8ED6-960AF54C1C66}"/>
                  </a:ext>
                </a:extLst>
              </p14:cNvPr>
              <p14:cNvContentPartPr/>
              <p14:nvPr/>
            </p14:nvContentPartPr>
            <p14:xfrm>
              <a:off x="5828614" y="2121470"/>
              <a:ext cx="97920" cy="91440"/>
            </p14:xfrm>
          </p:contentPart>
        </mc:Choice>
        <mc:Fallback>
          <p:pic>
            <p:nvPicPr>
              <p:cNvPr id="330" name="잉크 329">
                <a:extLst>
                  <a:ext uri="{FF2B5EF4-FFF2-40B4-BE49-F238E27FC236}">
                    <a16:creationId xmlns:a16="http://schemas.microsoft.com/office/drawing/2014/main" id="{A5AF64B9-FCB4-8C47-8ED6-960AF54C1C6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19974" y="2112470"/>
                <a:ext cx="115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31" name="잉크 330">
                <a:extLst>
                  <a:ext uri="{FF2B5EF4-FFF2-40B4-BE49-F238E27FC236}">
                    <a16:creationId xmlns:a16="http://schemas.microsoft.com/office/drawing/2014/main" id="{4E32F48F-7610-5949-9D0D-1BD3C0406145}"/>
                  </a:ext>
                </a:extLst>
              </p14:cNvPr>
              <p14:cNvContentPartPr/>
              <p14:nvPr/>
            </p14:nvContentPartPr>
            <p14:xfrm>
              <a:off x="6372934" y="845990"/>
              <a:ext cx="100800" cy="135360"/>
            </p14:xfrm>
          </p:contentPart>
        </mc:Choice>
        <mc:Fallback>
          <p:pic>
            <p:nvPicPr>
              <p:cNvPr id="331" name="잉크 330">
                <a:extLst>
                  <a:ext uri="{FF2B5EF4-FFF2-40B4-BE49-F238E27FC236}">
                    <a16:creationId xmlns:a16="http://schemas.microsoft.com/office/drawing/2014/main" id="{4E32F48F-7610-5949-9D0D-1BD3C04061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63934" y="837350"/>
                <a:ext cx="1184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32" name="잉크 331">
                <a:extLst>
                  <a:ext uri="{FF2B5EF4-FFF2-40B4-BE49-F238E27FC236}">
                    <a16:creationId xmlns:a16="http://schemas.microsoft.com/office/drawing/2014/main" id="{344C42B3-406F-B44C-9938-C787EDB44F7A}"/>
                  </a:ext>
                </a:extLst>
              </p14:cNvPr>
              <p14:cNvContentPartPr/>
              <p14:nvPr/>
            </p14:nvContentPartPr>
            <p14:xfrm>
              <a:off x="6427654" y="1492190"/>
              <a:ext cx="91440" cy="151200"/>
            </p14:xfrm>
          </p:contentPart>
        </mc:Choice>
        <mc:Fallback>
          <p:pic>
            <p:nvPicPr>
              <p:cNvPr id="332" name="잉크 331">
                <a:extLst>
                  <a:ext uri="{FF2B5EF4-FFF2-40B4-BE49-F238E27FC236}">
                    <a16:creationId xmlns:a16="http://schemas.microsoft.com/office/drawing/2014/main" id="{344C42B3-406F-B44C-9938-C787EDB44F7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19014" y="1483550"/>
                <a:ext cx="1090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33" name="잉크 332">
                <a:extLst>
                  <a:ext uri="{FF2B5EF4-FFF2-40B4-BE49-F238E27FC236}">
                    <a16:creationId xmlns:a16="http://schemas.microsoft.com/office/drawing/2014/main" id="{BD32B769-BF73-4540-8F41-A33595A5ADBA}"/>
                  </a:ext>
                </a:extLst>
              </p14:cNvPr>
              <p14:cNvContentPartPr/>
              <p14:nvPr/>
            </p14:nvContentPartPr>
            <p14:xfrm>
              <a:off x="6484174" y="2008070"/>
              <a:ext cx="25560" cy="165240"/>
            </p14:xfrm>
          </p:contentPart>
        </mc:Choice>
        <mc:Fallback>
          <p:pic>
            <p:nvPicPr>
              <p:cNvPr id="333" name="잉크 332">
                <a:extLst>
                  <a:ext uri="{FF2B5EF4-FFF2-40B4-BE49-F238E27FC236}">
                    <a16:creationId xmlns:a16="http://schemas.microsoft.com/office/drawing/2014/main" id="{BD32B769-BF73-4540-8F41-A33595A5ADB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75534" y="1999070"/>
                <a:ext cx="432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38" name="잉크 337">
                <a:extLst>
                  <a:ext uri="{FF2B5EF4-FFF2-40B4-BE49-F238E27FC236}">
                    <a16:creationId xmlns:a16="http://schemas.microsoft.com/office/drawing/2014/main" id="{FF0C83EC-3311-414E-A375-6DFC7C648EC1}"/>
                  </a:ext>
                </a:extLst>
              </p14:cNvPr>
              <p14:cNvContentPartPr/>
              <p14:nvPr/>
            </p14:nvContentPartPr>
            <p14:xfrm>
              <a:off x="6728614" y="755990"/>
              <a:ext cx="160560" cy="1314360"/>
            </p14:xfrm>
          </p:contentPart>
        </mc:Choice>
        <mc:Fallback>
          <p:pic>
            <p:nvPicPr>
              <p:cNvPr id="338" name="잉크 337">
                <a:extLst>
                  <a:ext uri="{FF2B5EF4-FFF2-40B4-BE49-F238E27FC236}">
                    <a16:creationId xmlns:a16="http://schemas.microsoft.com/office/drawing/2014/main" id="{FF0C83EC-3311-414E-A375-6DFC7C648EC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19974" y="746990"/>
                <a:ext cx="178200" cy="133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4A88B5DF-4D32-1248-B524-743476EDEB8B}"/>
              </a:ext>
            </a:extLst>
          </p:cNvPr>
          <p:cNvGrpSpPr/>
          <p:nvPr/>
        </p:nvGrpSpPr>
        <p:grpSpPr>
          <a:xfrm>
            <a:off x="7085734" y="741230"/>
            <a:ext cx="555120" cy="1303920"/>
            <a:chOff x="7085734" y="741230"/>
            <a:chExt cx="555120" cy="13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5FBDE0E7-7CD4-4A4B-8BAB-F5B403D30645}"/>
                    </a:ext>
                  </a:extLst>
                </p14:cNvPr>
                <p14:cNvContentPartPr/>
                <p14:nvPr/>
              </p14:nvContentPartPr>
              <p14:xfrm>
                <a:off x="7085734" y="774350"/>
                <a:ext cx="292680" cy="1270800"/>
              </p14:xfrm>
            </p:contentPart>
          </mc:Choice>
          <mc:Fallback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5FBDE0E7-7CD4-4A4B-8BAB-F5B403D3064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76734" y="765350"/>
                  <a:ext cx="310320" cy="12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53393457-AAD2-0E49-9BB6-CB51F4B650D5}"/>
                    </a:ext>
                  </a:extLst>
                </p14:cNvPr>
                <p14:cNvContentPartPr/>
                <p14:nvPr/>
              </p14:nvContentPartPr>
              <p14:xfrm>
                <a:off x="7312174" y="871550"/>
                <a:ext cx="183960" cy="16236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53393457-AAD2-0E49-9BB6-CB51F4B650D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03534" y="862550"/>
                  <a:ext cx="201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5AF1367D-9E98-C347-98DF-73BEE7B37945}"/>
                    </a:ext>
                  </a:extLst>
                </p14:cNvPr>
                <p14:cNvContentPartPr/>
                <p14:nvPr/>
              </p14:nvContentPartPr>
              <p14:xfrm>
                <a:off x="7602694" y="741230"/>
                <a:ext cx="38160" cy="94680"/>
              </p14:xfrm>
            </p:contentPart>
          </mc:Choice>
          <mc:Fallback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5AF1367D-9E98-C347-98DF-73BEE7B379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94054" y="732590"/>
                  <a:ext cx="55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F69AAD45-8C04-414C-A3B6-8D2F6753954A}"/>
                    </a:ext>
                  </a:extLst>
                </p14:cNvPr>
                <p14:cNvContentPartPr/>
                <p14:nvPr/>
              </p14:nvContentPartPr>
              <p14:xfrm>
                <a:off x="7356094" y="1434230"/>
                <a:ext cx="122760" cy="165240"/>
              </p14:xfrm>
            </p:contentPart>
          </mc:Choice>
          <mc:Fallback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F69AAD45-8C04-414C-A3B6-8D2F675395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47454" y="1425230"/>
                  <a:ext cx="140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A04DDACC-2C96-2140-B369-B1ECBE4790F2}"/>
                    </a:ext>
                  </a:extLst>
                </p14:cNvPr>
                <p14:cNvContentPartPr/>
                <p14:nvPr/>
              </p14:nvContentPartPr>
              <p14:xfrm>
                <a:off x="7585774" y="1402550"/>
                <a:ext cx="22320" cy="138600"/>
              </p14:xfrm>
            </p:contentPart>
          </mc:Choice>
          <mc:Fallback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A04DDACC-2C96-2140-B369-B1ECBE4790F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76774" y="1393910"/>
                  <a:ext cx="3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CB048988-F2B1-0544-B139-CFA8AC8F5EF2}"/>
                    </a:ext>
                  </a:extLst>
                </p14:cNvPr>
                <p14:cNvContentPartPr/>
                <p14:nvPr/>
              </p14:nvContentPartPr>
              <p14:xfrm>
                <a:off x="7500814" y="1830230"/>
                <a:ext cx="28800" cy="195120"/>
              </p14:xfrm>
            </p:contentPart>
          </mc:Choice>
          <mc:Fallback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CB048988-F2B1-0544-B139-CFA8AC8F5E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91814" y="1821230"/>
                  <a:ext cx="4644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45" name="잉크 344">
                <a:extLst>
                  <a:ext uri="{FF2B5EF4-FFF2-40B4-BE49-F238E27FC236}">
                    <a16:creationId xmlns:a16="http://schemas.microsoft.com/office/drawing/2014/main" id="{46AFC851-690D-F14E-8AFC-1E01728EFA62}"/>
                  </a:ext>
                </a:extLst>
              </p14:cNvPr>
              <p14:cNvContentPartPr/>
              <p14:nvPr/>
            </p14:nvContentPartPr>
            <p14:xfrm>
              <a:off x="7866574" y="716030"/>
              <a:ext cx="155520" cy="1417320"/>
            </p14:xfrm>
          </p:contentPart>
        </mc:Choice>
        <mc:Fallback>
          <p:pic>
            <p:nvPicPr>
              <p:cNvPr id="345" name="잉크 344">
                <a:extLst>
                  <a:ext uri="{FF2B5EF4-FFF2-40B4-BE49-F238E27FC236}">
                    <a16:creationId xmlns:a16="http://schemas.microsoft.com/office/drawing/2014/main" id="{46AFC851-690D-F14E-8AFC-1E01728EFA6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57574" y="707390"/>
                <a:ext cx="173160" cy="143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3BAED5-4E33-594B-8213-5F72B2AE6F86}"/>
              </a:ext>
            </a:extLst>
          </p:cNvPr>
          <p:cNvGrpSpPr/>
          <p:nvPr/>
        </p:nvGrpSpPr>
        <p:grpSpPr>
          <a:xfrm>
            <a:off x="5265214" y="2751110"/>
            <a:ext cx="747720" cy="2117520"/>
            <a:chOff x="5265214" y="2751110"/>
            <a:chExt cx="747720" cy="21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063281F2-D1E9-3749-ACC6-45803DB88D7E}"/>
                    </a:ext>
                  </a:extLst>
                </p14:cNvPr>
                <p14:cNvContentPartPr/>
                <p14:nvPr/>
              </p14:nvContentPartPr>
              <p14:xfrm>
                <a:off x="5265214" y="3510350"/>
                <a:ext cx="224640" cy="22320"/>
              </p14:xfrm>
            </p:contentPart>
          </mc:Choice>
          <mc:Fallback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063281F2-D1E9-3749-ACC6-45803DB88D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56214" y="3501710"/>
                  <a:ext cx="242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C5852421-7E6A-DB43-BE34-969F86D5E15F}"/>
                    </a:ext>
                  </a:extLst>
                </p14:cNvPr>
                <p14:cNvContentPartPr/>
                <p14:nvPr/>
              </p14:nvContentPartPr>
              <p14:xfrm>
                <a:off x="5341894" y="3601790"/>
                <a:ext cx="189000" cy="22320"/>
              </p14:xfrm>
            </p:contentPart>
          </mc:Choice>
          <mc:Fallback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C5852421-7E6A-DB43-BE34-969F86D5E1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33254" y="3592790"/>
                  <a:ext cx="206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F0F2B239-8655-2545-AF15-5669F43477C2}"/>
                    </a:ext>
                  </a:extLst>
                </p14:cNvPr>
                <p14:cNvContentPartPr/>
                <p14:nvPr/>
              </p14:nvContentPartPr>
              <p14:xfrm>
                <a:off x="5689294" y="2751110"/>
                <a:ext cx="323640" cy="2117520"/>
              </p14:xfrm>
            </p:contentPart>
          </mc:Choice>
          <mc:Fallback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F0F2B239-8655-2545-AF15-5669F43477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80654" y="2742110"/>
                  <a:ext cx="341280" cy="213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54" name="잉크 353">
                <a:extLst>
                  <a:ext uri="{FF2B5EF4-FFF2-40B4-BE49-F238E27FC236}">
                    <a16:creationId xmlns:a16="http://schemas.microsoft.com/office/drawing/2014/main" id="{A7C4FFE6-EE2E-CF40-840E-EB1ECC7D3030}"/>
                  </a:ext>
                </a:extLst>
              </p14:cNvPr>
              <p14:cNvContentPartPr/>
              <p14:nvPr/>
            </p14:nvContentPartPr>
            <p14:xfrm>
              <a:off x="5993854" y="3006710"/>
              <a:ext cx="9720" cy="306360"/>
            </p14:xfrm>
          </p:contentPart>
        </mc:Choice>
        <mc:Fallback>
          <p:pic>
            <p:nvPicPr>
              <p:cNvPr id="354" name="잉크 353">
                <a:extLst>
                  <a:ext uri="{FF2B5EF4-FFF2-40B4-BE49-F238E27FC236}">
                    <a16:creationId xmlns:a16="http://schemas.microsoft.com/office/drawing/2014/main" id="{A7C4FFE6-EE2E-CF40-840E-EB1ECC7D303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85214" y="2997710"/>
                <a:ext cx="273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55" name="잉크 354">
                <a:extLst>
                  <a:ext uri="{FF2B5EF4-FFF2-40B4-BE49-F238E27FC236}">
                    <a16:creationId xmlns:a16="http://schemas.microsoft.com/office/drawing/2014/main" id="{B68DE91C-9640-CC44-A67D-47C6F9FF99CC}"/>
                  </a:ext>
                </a:extLst>
              </p14:cNvPr>
              <p14:cNvContentPartPr/>
              <p14:nvPr/>
            </p14:nvContentPartPr>
            <p14:xfrm>
              <a:off x="6063334" y="3669110"/>
              <a:ext cx="143640" cy="151200"/>
            </p14:xfrm>
          </p:contentPart>
        </mc:Choice>
        <mc:Fallback>
          <p:pic>
            <p:nvPicPr>
              <p:cNvPr id="355" name="잉크 354">
                <a:extLst>
                  <a:ext uri="{FF2B5EF4-FFF2-40B4-BE49-F238E27FC236}">
                    <a16:creationId xmlns:a16="http://schemas.microsoft.com/office/drawing/2014/main" id="{B68DE91C-9640-CC44-A67D-47C6F9FF99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054334" y="3660470"/>
                <a:ext cx="1612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56" name="잉크 355">
                <a:extLst>
                  <a:ext uri="{FF2B5EF4-FFF2-40B4-BE49-F238E27FC236}">
                    <a16:creationId xmlns:a16="http://schemas.microsoft.com/office/drawing/2014/main" id="{0DB7475C-6F10-844D-949D-B9459F15BA99}"/>
                  </a:ext>
                </a:extLst>
              </p14:cNvPr>
              <p14:cNvContentPartPr/>
              <p14:nvPr/>
            </p14:nvContentPartPr>
            <p14:xfrm>
              <a:off x="6117694" y="4209470"/>
              <a:ext cx="158040" cy="192240"/>
            </p14:xfrm>
          </p:contentPart>
        </mc:Choice>
        <mc:Fallback>
          <p:pic>
            <p:nvPicPr>
              <p:cNvPr id="356" name="잉크 355">
                <a:extLst>
                  <a:ext uri="{FF2B5EF4-FFF2-40B4-BE49-F238E27FC236}">
                    <a16:creationId xmlns:a16="http://schemas.microsoft.com/office/drawing/2014/main" id="{0DB7475C-6F10-844D-949D-B9459F15BA9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08694" y="4200830"/>
                <a:ext cx="1756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57" name="잉크 356">
                <a:extLst>
                  <a:ext uri="{FF2B5EF4-FFF2-40B4-BE49-F238E27FC236}">
                    <a16:creationId xmlns:a16="http://schemas.microsoft.com/office/drawing/2014/main" id="{E7D300B8-C78F-8246-8A03-6533A261C18B}"/>
                  </a:ext>
                </a:extLst>
              </p14:cNvPr>
              <p14:cNvContentPartPr/>
              <p14:nvPr/>
            </p14:nvContentPartPr>
            <p14:xfrm>
              <a:off x="6567334" y="3030470"/>
              <a:ext cx="220320" cy="169920"/>
            </p14:xfrm>
          </p:contentPart>
        </mc:Choice>
        <mc:Fallback>
          <p:pic>
            <p:nvPicPr>
              <p:cNvPr id="357" name="잉크 356">
                <a:extLst>
                  <a:ext uri="{FF2B5EF4-FFF2-40B4-BE49-F238E27FC236}">
                    <a16:creationId xmlns:a16="http://schemas.microsoft.com/office/drawing/2014/main" id="{E7D300B8-C78F-8246-8A03-6533A261C18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558334" y="3021830"/>
                <a:ext cx="2379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58" name="잉크 357">
                <a:extLst>
                  <a:ext uri="{FF2B5EF4-FFF2-40B4-BE49-F238E27FC236}">
                    <a16:creationId xmlns:a16="http://schemas.microsoft.com/office/drawing/2014/main" id="{4E473122-BE33-6C42-9848-22B711F25197}"/>
                  </a:ext>
                </a:extLst>
              </p14:cNvPr>
              <p14:cNvContentPartPr/>
              <p14:nvPr/>
            </p14:nvContentPartPr>
            <p14:xfrm>
              <a:off x="6831574" y="3630950"/>
              <a:ext cx="22320" cy="183960"/>
            </p14:xfrm>
          </p:contentPart>
        </mc:Choice>
        <mc:Fallback>
          <p:pic>
            <p:nvPicPr>
              <p:cNvPr id="358" name="잉크 357">
                <a:extLst>
                  <a:ext uri="{FF2B5EF4-FFF2-40B4-BE49-F238E27FC236}">
                    <a16:creationId xmlns:a16="http://schemas.microsoft.com/office/drawing/2014/main" id="{4E473122-BE33-6C42-9848-22B711F251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22934" y="3621950"/>
                <a:ext cx="399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59" name="잉크 358">
                <a:extLst>
                  <a:ext uri="{FF2B5EF4-FFF2-40B4-BE49-F238E27FC236}">
                    <a16:creationId xmlns:a16="http://schemas.microsoft.com/office/drawing/2014/main" id="{A4BB91BA-4AA5-7349-B497-518695DB2480}"/>
                  </a:ext>
                </a:extLst>
              </p14:cNvPr>
              <p14:cNvContentPartPr/>
              <p14:nvPr/>
            </p14:nvContentPartPr>
            <p14:xfrm>
              <a:off x="6790894" y="4233230"/>
              <a:ext cx="173160" cy="154440"/>
            </p14:xfrm>
          </p:contentPart>
        </mc:Choice>
        <mc:Fallback>
          <p:pic>
            <p:nvPicPr>
              <p:cNvPr id="359" name="잉크 358">
                <a:extLst>
                  <a:ext uri="{FF2B5EF4-FFF2-40B4-BE49-F238E27FC236}">
                    <a16:creationId xmlns:a16="http://schemas.microsoft.com/office/drawing/2014/main" id="{A4BB91BA-4AA5-7349-B497-518695DB248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81894" y="4224230"/>
                <a:ext cx="19080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E6B98313-3256-C640-9C12-A31D45A9D0A0}"/>
              </a:ext>
            </a:extLst>
          </p:cNvPr>
          <p:cNvGrpSpPr/>
          <p:nvPr/>
        </p:nvGrpSpPr>
        <p:grpSpPr>
          <a:xfrm>
            <a:off x="8330254" y="2381030"/>
            <a:ext cx="477720" cy="1969920"/>
            <a:chOff x="8330254" y="2381030"/>
            <a:chExt cx="477720" cy="19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920FA13A-EB7A-F645-AAAF-C354F8F91DFF}"/>
                    </a:ext>
                  </a:extLst>
                </p14:cNvPr>
                <p14:cNvContentPartPr/>
                <p14:nvPr/>
              </p14:nvContentPartPr>
              <p14:xfrm>
                <a:off x="8330254" y="2381030"/>
                <a:ext cx="231840" cy="1969920"/>
              </p14:xfrm>
            </p:contentPart>
          </mc:Choice>
          <mc:Fallback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920FA13A-EB7A-F645-AAAF-C354F8F91D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21614" y="2372030"/>
                  <a:ext cx="249480" cy="19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D8ACEE53-7335-CC46-A823-F4C874D038A0}"/>
                    </a:ext>
                  </a:extLst>
                </p14:cNvPr>
                <p14:cNvContentPartPr/>
                <p14:nvPr/>
              </p14:nvContentPartPr>
              <p14:xfrm>
                <a:off x="8545534" y="2792150"/>
                <a:ext cx="12960" cy="231120"/>
              </p14:xfrm>
            </p:contentPart>
          </mc:Choice>
          <mc:Fallback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D8ACEE53-7335-CC46-A823-F4C874D038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36894" y="2783510"/>
                  <a:ext cx="30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84353770-DE4A-144A-A585-D9B5D25E4430}"/>
                    </a:ext>
                  </a:extLst>
                </p14:cNvPr>
                <p14:cNvContentPartPr/>
                <p14:nvPr/>
              </p14:nvContentPartPr>
              <p14:xfrm>
                <a:off x="8611414" y="3366350"/>
                <a:ext cx="78840" cy="174600"/>
              </p14:xfrm>
            </p:contentPart>
          </mc:Choice>
          <mc:Fallback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84353770-DE4A-144A-A585-D9B5D25E443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02774" y="3357350"/>
                  <a:ext cx="96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369DCD16-12BC-7844-A606-0038C7EB5D6F}"/>
                    </a:ext>
                  </a:extLst>
                </p14:cNvPr>
                <p14:cNvContentPartPr/>
                <p14:nvPr/>
              </p14:nvContentPartPr>
              <p14:xfrm>
                <a:off x="8722654" y="3882230"/>
                <a:ext cx="85320" cy="157320"/>
              </p14:xfrm>
            </p:contentPart>
          </mc:Choice>
          <mc:Fallback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369DCD16-12BC-7844-A606-0038C7EB5D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14014" y="3873590"/>
                  <a:ext cx="10296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68" name="잉크 367">
                <a:extLst>
                  <a:ext uri="{FF2B5EF4-FFF2-40B4-BE49-F238E27FC236}">
                    <a16:creationId xmlns:a16="http://schemas.microsoft.com/office/drawing/2014/main" id="{AECD808C-4AE8-F540-B18B-0E102A63DCE5}"/>
                  </a:ext>
                </a:extLst>
              </p14:cNvPr>
              <p14:cNvContentPartPr/>
              <p14:nvPr/>
            </p14:nvContentPartPr>
            <p14:xfrm>
              <a:off x="9087334" y="2795750"/>
              <a:ext cx="134280" cy="182520"/>
            </p14:xfrm>
          </p:contentPart>
        </mc:Choice>
        <mc:Fallback>
          <p:pic>
            <p:nvPicPr>
              <p:cNvPr id="368" name="잉크 367">
                <a:extLst>
                  <a:ext uri="{FF2B5EF4-FFF2-40B4-BE49-F238E27FC236}">
                    <a16:creationId xmlns:a16="http://schemas.microsoft.com/office/drawing/2014/main" id="{AECD808C-4AE8-F540-B18B-0E102A63DCE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078334" y="2786750"/>
                <a:ext cx="1519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69" name="잉크 368">
                <a:extLst>
                  <a:ext uri="{FF2B5EF4-FFF2-40B4-BE49-F238E27FC236}">
                    <a16:creationId xmlns:a16="http://schemas.microsoft.com/office/drawing/2014/main" id="{6DB2DCDF-D24F-8E46-9CC2-6B44F102C622}"/>
                  </a:ext>
                </a:extLst>
              </p14:cNvPr>
              <p14:cNvContentPartPr/>
              <p14:nvPr/>
            </p14:nvContentPartPr>
            <p14:xfrm>
              <a:off x="9176974" y="3228830"/>
              <a:ext cx="25560" cy="246960"/>
            </p14:xfrm>
          </p:contentPart>
        </mc:Choice>
        <mc:Fallback>
          <p:pic>
            <p:nvPicPr>
              <p:cNvPr id="369" name="잉크 368">
                <a:extLst>
                  <a:ext uri="{FF2B5EF4-FFF2-40B4-BE49-F238E27FC236}">
                    <a16:creationId xmlns:a16="http://schemas.microsoft.com/office/drawing/2014/main" id="{6DB2DCDF-D24F-8E46-9CC2-6B44F102C62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167974" y="3220190"/>
                <a:ext cx="432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70" name="잉크 369">
                <a:extLst>
                  <a:ext uri="{FF2B5EF4-FFF2-40B4-BE49-F238E27FC236}">
                    <a16:creationId xmlns:a16="http://schemas.microsoft.com/office/drawing/2014/main" id="{44A831CB-4449-7F41-BA01-245B8F6EA93F}"/>
                  </a:ext>
                </a:extLst>
              </p14:cNvPr>
              <p14:cNvContentPartPr/>
              <p14:nvPr/>
            </p14:nvContentPartPr>
            <p14:xfrm>
              <a:off x="9180214" y="3843350"/>
              <a:ext cx="100800" cy="201600"/>
            </p14:xfrm>
          </p:contentPart>
        </mc:Choice>
        <mc:Fallback>
          <p:pic>
            <p:nvPicPr>
              <p:cNvPr id="370" name="잉크 369">
                <a:extLst>
                  <a:ext uri="{FF2B5EF4-FFF2-40B4-BE49-F238E27FC236}">
                    <a16:creationId xmlns:a16="http://schemas.microsoft.com/office/drawing/2014/main" id="{44A831CB-4449-7F41-BA01-245B8F6EA93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171214" y="3834710"/>
                <a:ext cx="11844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34AC187D-5E69-864D-92B8-76635A3CA232}"/>
              </a:ext>
            </a:extLst>
          </p:cNvPr>
          <p:cNvGrpSpPr/>
          <p:nvPr/>
        </p:nvGrpSpPr>
        <p:grpSpPr>
          <a:xfrm>
            <a:off x="9657934" y="2384630"/>
            <a:ext cx="464760" cy="1701000"/>
            <a:chOff x="9657934" y="2384630"/>
            <a:chExt cx="464760" cy="170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13D33424-40F6-3947-B6EF-CB93CCD6A258}"/>
                    </a:ext>
                  </a:extLst>
                </p14:cNvPr>
                <p14:cNvContentPartPr/>
                <p14:nvPr/>
              </p14:nvContentPartPr>
              <p14:xfrm>
                <a:off x="9657934" y="2744270"/>
                <a:ext cx="141840" cy="192240"/>
              </p14:xfrm>
            </p:contentPart>
          </mc:Choice>
          <mc:Fallback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13D33424-40F6-3947-B6EF-CB93CCD6A2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48934" y="2735630"/>
                  <a:ext cx="159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B595A949-F2B4-F348-B711-28AF5A625CC6}"/>
                    </a:ext>
                  </a:extLst>
                </p14:cNvPr>
                <p14:cNvContentPartPr/>
                <p14:nvPr/>
              </p14:nvContentPartPr>
              <p14:xfrm>
                <a:off x="9718054" y="3245030"/>
                <a:ext cx="97920" cy="135360"/>
              </p14:xfrm>
            </p:contentPart>
          </mc:Choice>
          <mc:Fallback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B595A949-F2B4-F348-B711-28AF5A625C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09054" y="3236030"/>
                  <a:ext cx="115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A63A6F5A-77B3-4A4B-AD0B-76CCE5EEA206}"/>
                    </a:ext>
                  </a:extLst>
                </p14:cNvPr>
                <p14:cNvContentPartPr/>
                <p14:nvPr/>
              </p14:nvContentPartPr>
              <p14:xfrm>
                <a:off x="9751174" y="3922910"/>
                <a:ext cx="12960" cy="162720"/>
              </p14:xfrm>
            </p:contentPart>
          </mc:Choice>
          <mc:Fallback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A63A6F5A-77B3-4A4B-AD0B-76CCE5EEA2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42174" y="3914270"/>
                  <a:ext cx="30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C1DDE371-9AF8-EB47-9605-3E81DF23C337}"/>
                    </a:ext>
                  </a:extLst>
                </p14:cNvPr>
                <p14:cNvContentPartPr/>
                <p14:nvPr/>
              </p14:nvContentPartPr>
              <p14:xfrm>
                <a:off x="9892654" y="2384630"/>
                <a:ext cx="230040" cy="1684440"/>
              </p14:xfrm>
            </p:contentPart>
          </mc:Choice>
          <mc:Fallback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C1DDE371-9AF8-EB47-9605-3E81DF23C3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83654" y="2375630"/>
                  <a:ext cx="247680" cy="170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78" name="잉크 377">
                <a:extLst>
                  <a:ext uri="{FF2B5EF4-FFF2-40B4-BE49-F238E27FC236}">
                    <a16:creationId xmlns:a16="http://schemas.microsoft.com/office/drawing/2014/main" id="{2AD3FA60-CA73-1F4C-BF23-5A994DAAECAE}"/>
                  </a:ext>
                </a:extLst>
              </p14:cNvPr>
              <p14:cNvContentPartPr/>
              <p14:nvPr/>
            </p14:nvContentPartPr>
            <p14:xfrm>
              <a:off x="10285414" y="2418110"/>
              <a:ext cx="310320" cy="2342520"/>
            </p14:xfrm>
          </p:contentPart>
        </mc:Choice>
        <mc:Fallback>
          <p:pic>
            <p:nvPicPr>
              <p:cNvPr id="378" name="잉크 377">
                <a:extLst>
                  <a:ext uri="{FF2B5EF4-FFF2-40B4-BE49-F238E27FC236}">
                    <a16:creationId xmlns:a16="http://schemas.microsoft.com/office/drawing/2014/main" id="{2AD3FA60-CA73-1F4C-BF23-5A994DAAE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276774" y="2409110"/>
                <a:ext cx="327960" cy="23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79" name="잉크 378">
                <a:extLst>
                  <a:ext uri="{FF2B5EF4-FFF2-40B4-BE49-F238E27FC236}">
                    <a16:creationId xmlns:a16="http://schemas.microsoft.com/office/drawing/2014/main" id="{9E61F45B-80F6-554F-8D11-B4D21AE886C2}"/>
                  </a:ext>
                </a:extLst>
              </p14:cNvPr>
              <p14:cNvContentPartPr/>
              <p14:nvPr/>
            </p14:nvContentPartPr>
            <p14:xfrm>
              <a:off x="10534534" y="2557070"/>
              <a:ext cx="249840" cy="223560"/>
            </p14:xfrm>
          </p:contentPart>
        </mc:Choice>
        <mc:Fallback>
          <p:pic>
            <p:nvPicPr>
              <p:cNvPr id="379" name="잉크 378">
                <a:extLst>
                  <a:ext uri="{FF2B5EF4-FFF2-40B4-BE49-F238E27FC236}">
                    <a16:creationId xmlns:a16="http://schemas.microsoft.com/office/drawing/2014/main" id="{9E61F45B-80F6-554F-8D11-B4D21AE886C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525534" y="2548070"/>
                <a:ext cx="2674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80" name="잉크 379">
                <a:extLst>
                  <a:ext uri="{FF2B5EF4-FFF2-40B4-BE49-F238E27FC236}">
                    <a16:creationId xmlns:a16="http://schemas.microsoft.com/office/drawing/2014/main" id="{35E18D11-2D16-2443-96C8-C7A3FC7ECAD5}"/>
                  </a:ext>
                </a:extLst>
              </p14:cNvPr>
              <p14:cNvContentPartPr/>
              <p14:nvPr/>
            </p14:nvContentPartPr>
            <p14:xfrm>
              <a:off x="10708774" y="3015710"/>
              <a:ext cx="188280" cy="352080"/>
            </p14:xfrm>
          </p:contentPart>
        </mc:Choice>
        <mc:Fallback>
          <p:pic>
            <p:nvPicPr>
              <p:cNvPr id="380" name="잉크 379">
                <a:extLst>
                  <a:ext uri="{FF2B5EF4-FFF2-40B4-BE49-F238E27FC236}">
                    <a16:creationId xmlns:a16="http://schemas.microsoft.com/office/drawing/2014/main" id="{35E18D11-2D16-2443-96C8-C7A3FC7ECAD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699774" y="3007070"/>
                <a:ext cx="2059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85" name="잉크 384">
                <a:extLst>
                  <a:ext uri="{FF2B5EF4-FFF2-40B4-BE49-F238E27FC236}">
                    <a16:creationId xmlns:a16="http://schemas.microsoft.com/office/drawing/2014/main" id="{C794AFB8-DB89-A942-9610-943E6E70EFBA}"/>
                  </a:ext>
                </a:extLst>
              </p14:cNvPr>
              <p14:cNvContentPartPr/>
              <p14:nvPr/>
            </p14:nvContentPartPr>
            <p14:xfrm>
              <a:off x="10778974" y="3705830"/>
              <a:ext cx="53640" cy="214200"/>
            </p14:xfrm>
          </p:contentPart>
        </mc:Choice>
        <mc:Fallback>
          <p:pic>
            <p:nvPicPr>
              <p:cNvPr id="385" name="잉크 384">
                <a:extLst>
                  <a:ext uri="{FF2B5EF4-FFF2-40B4-BE49-F238E27FC236}">
                    <a16:creationId xmlns:a16="http://schemas.microsoft.com/office/drawing/2014/main" id="{C794AFB8-DB89-A942-9610-943E6E70EFB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770334" y="3696830"/>
                <a:ext cx="712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86" name="잉크 385">
                <a:extLst>
                  <a:ext uri="{FF2B5EF4-FFF2-40B4-BE49-F238E27FC236}">
                    <a16:creationId xmlns:a16="http://schemas.microsoft.com/office/drawing/2014/main" id="{3CEC8704-C0FE-9745-820A-2CCA294121A9}"/>
                  </a:ext>
                </a:extLst>
              </p14:cNvPr>
              <p14:cNvContentPartPr/>
              <p14:nvPr/>
            </p14:nvContentPartPr>
            <p14:xfrm>
              <a:off x="11036374" y="2296430"/>
              <a:ext cx="349920" cy="2286000"/>
            </p14:xfrm>
          </p:contentPart>
        </mc:Choice>
        <mc:Fallback>
          <p:pic>
            <p:nvPicPr>
              <p:cNvPr id="386" name="잉크 385">
                <a:extLst>
                  <a:ext uri="{FF2B5EF4-FFF2-40B4-BE49-F238E27FC236}">
                    <a16:creationId xmlns:a16="http://schemas.microsoft.com/office/drawing/2014/main" id="{3CEC8704-C0FE-9745-820A-2CCA294121A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027374" y="2287790"/>
                <a:ext cx="367560" cy="230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32FC781C-D7ED-0A4E-BF53-BB44D9163082}"/>
              </a:ext>
            </a:extLst>
          </p:cNvPr>
          <p:cNvGrpSpPr/>
          <p:nvPr/>
        </p:nvGrpSpPr>
        <p:grpSpPr>
          <a:xfrm>
            <a:off x="7339534" y="2813750"/>
            <a:ext cx="777600" cy="1755360"/>
            <a:chOff x="7339534" y="2813750"/>
            <a:chExt cx="777600" cy="175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88243D07-2765-B843-844D-8ACD60EC768D}"/>
                    </a:ext>
                  </a:extLst>
                </p14:cNvPr>
                <p14:cNvContentPartPr/>
                <p14:nvPr/>
              </p14:nvContentPartPr>
              <p14:xfrm>
                <a:off x="7723654" y="4123430"/>
                <a:ext cx="110160" cy="266760"/>
              </p14:xfrm>
            </p:contentPart>
          </mc:Choice>
          <mc:Fallback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88243D07-2765-B843-844D-8ACD60EC768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14654" y="4114790"/>
                  <a:ext cx="127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AAED7541-1EA5-2D4F-8772-ACC3868C23D9}"/>
                    </a:ext>
                  </a:extLst>
                </p14:cNvPr>
                <p14:cNvContentPartPr/>
                <p14:nvPr/>
              </p14:nvContentPartPr>
              <p14:xfrm>
                <a:off x="7565974" y="2966750"/>
                <a:ext cx="9720" cy="231120"/>
              </p14:xfrm>
            </p:contentPart>
          </mc:Choice>
          <mc:Fallback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AAED7541-1EA5-2D4F-8772-ACC3868C23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57334" y="2958110"/>
                  <a:ext cx="27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0172C0F1-C18C-1E4B-B081-4C8CAA9BFBE8}"/>
                    </a:ext>
                  </a:extLst>
                </p14:cNvPr>
                <p14:cNvContentPartPr/>
                <p14:nvPr/>
              </p14:nvContentPartPr>
              <p14:xfrm>
                <a:off x="7607014" y="3523670"/>
                <a:ext cx="28800" cy="227880"/>
              </p14:xfrm>
            </p:contentPart>
          </mc:Choice>
          <mc:Fallback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0172C0F1-C18C-1E4B-B081-4C8CAA9BFB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98014" y="3515030"/>
                  <a:ext cx="46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EE7A716A-5DEA-A94C-A5B9-0C7B370EE7B4}"/>
                    </a:ext>
                  </a:extLst>
                </p14:cNvPr>
                <p14:cNvContentPartPr/>
                <p14:nvPr/>
              </p14:nvContentPartPr>
              <p14:xfrm>
                <a:off x="7657414" y="2813750"/>
                <a:ext cx="459720" cy="1755360"/>
              </p14:xfrm>
            </p:contentPart>
          </mc:Choice>
          <mc:Fallback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EE7A716A-5DEA-A94C-A5B9-0C7B370EE7B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48414" y="2805110"/>
                  <a:ext cx="477360" cy="17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A6816932-0F34-B647-9E45-4E88B69182B6}"/>
                    </a:ext>
                  </a:extLst>
                </p14:cNvPr>
                <p14:cNvContentPartPr/>
                <p14:nvPr/>
              </p14:nvContentPartPr>
              <p14:xfrm>
                <a:off x="7339534" y="3085190"/>
                <a:ext cx="132480" cy="12960"/>
              </p14:xfrm>
            </p:contentPart>
          </mc:Choice>
          <mc:Fallback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A6816932-0F34-B647-9E45-4E88B69182B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30534" y="3076550"/>
                  <a:ext cx="150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65C3CD0F-CD54-C143-8D38-851122DEAB72}"/>
                    </a:ext>
                  </a:extLst>
                </p14:cNvPr>
                <p14:cNvContentPartPr/>
                <p14:nvPr/>
              </p14:nvContentPartPr>
              <p14:xfrm>
                <a:off x="7351774" y="3697550"/>
                <a:ext cx="179640" cy="9720"/>
              </p14:xfrm>
            </p:contentPart>
          </mc:Choice>
          <mc:Fallback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65C3CD0F-CD54-C143-8D38-851122DEAB7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43134" y="3688550"/>
                  <a:ext cx="19728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90" name="잉크 389">
                <a:extLst>
                  <a:ext uri="{FF2B5EF4-FFF2-40B4-BE49-F238E27FC236}">
                    <a16:creationId xmlns:a16="http://schemas.microsoft.com/office/drawing/2014/main" id="{2065C163-F073-5D47-9753-E95CE5DEDFA8}"/>
                  </a:ext>
                </a:extLst>
              </p14:cNvPr>
              <p14:cNvContentPartPr/>
              <p14:nvPr/>
            </p14:nvContentPartPr>
            <p14:xfrm>
              <a:off x="1886614" y="2088350"/>
              <a:ext cx="63360" cy="69480"/>
            </p14:xfrm>
          </p:contentPart>
        </mc:Choice>
        <mc:Fallback>
          <p:pic>
            <p:nvPicPr>
              <p:cNvPr id="390" name="잉크 389">
                <a:extLst>
                  <a:ext uri="{FF2B5EF4-FFF2-40B4-BE49-F238E27FC236}">
                    <a16:creationId xmlns:a16="http://schemas.microsoft.com/office/drawing/2014/main" id="{2065C163-F073-5D47-9753-E95CE5DEDFA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877974" y="2079350"/>
                <a:ext cx="8100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9705FC8E-2A01-5D4E-98EA-B89F09EF6D4A}"/>
              </a:ext>
            </a:extLst>
          </p:cNvPr>
          <p:cNvGrpSpPr/>
          <p:nvPr/>
        </p:nvGrpSpPr>
        <p:grpSpPr>
          <a:xfrm>
            <a:off x="1678894" y="1465190"/>
            <a:ext cx="556560" cy="251640"/>
            <a:chOff x="1678894" y="1465190"/>
            <a:chExt cx="55656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A9E3B1B0-54E3-F54E-85C5-5A34C5D2BA5F}"/>
                    </a:ext>
                  </a:extLst>
                </p14:cNvPr>
                <p14:cNvContentPartPr/>
                <p14:nvPr/>
              </p14:nvContentPartPr>
              <p14:xfrm>
                <a:off x="1678894" y="1499750"/>
                <a:ext cx="53640" cy="217080"/>
              </p14:xfrm>
            </p:contentPart>
          </mc:Choice>
          <mc:Fallback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A9E3B1B0-54E3-F54E-85C5-5A34C5D2BA5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69894" y="1490750"/>
                  <a:ext cx="71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850EA682-E7D5-AF40-9CD4-17BA9F634E20}"/>
                    </a:ext>
                  </a:extLst>
                </p14:cNvPr>
                <p14:cNvContentPartPr/>
                <p14:nvPr/>
              </p14:nvContentPartPr>
              <p14:xfrm>
                <a:off x="1801294" y="1527830"/>
                <a:ext cx="31680" cy="141840"/>
              </p14:xfrm>
            </p:contentPart>
          </mc:Choice>
          <mc:Fallback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850EA682-E7D5-AF40-9CD4-17BA9F634E2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92654" y="1519190"/>
                  <a:ext cx="49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02" name="잉크 401">
                  <a:extLst>
                    <a:ext uri="{FF2B5EF4-FFF2-40B4-BE49-F238E27FC236}">
                      <a16:creationId xmlns:a16="http://schemas.microsoft.com/office/drawing/2014/main" id="{B6D415EE-5575-804C-8417-6A0B4BDBD76F}"/>
                    </a:ext>
                  </a:extLst>
                </p14:cNvPr>
                <p14:cNvContentPartPr/>
                <p14:nvPr/>
              </p14:nvContentPartPr>
              <p14:xfrm>
                <a:off x="1902094" y="1641230"/>
                <a:ext cx="9720" cy="56880"/>
              </p14:xfrm>
            </p:contentPart>
          </mc:Choice>
          <mc:Fallback>
            <p:pic>
              <p:nvPicPr>
                <p:cNvPr id="402" name="잉크 401">
                  <a:extLst>
                    <a:ext uri="{FF2B5EF4-FFF2-40B4-BE49-F238E27FC236}">
                      <a16:creationId xmlns:a16="http://schemas.microsoft.com/office/drawing/2014/main" id="{B6D415EE-5575-804C-8417-6A0B4BDBD7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93094" y="1632230"/>
                  <a:ext cx="27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32A34F01-82E8-DF49-A7EF-A175BA1F30C3}"/>
                    </a:ext>
                  </a:extLst>
                </p14:cNvPr>
                <p14:cNvContentPartPr/>
                <p14:nvPr/>
              </p14:nvContentPartPr>
              <p14:xfrm>
                <a:off x="1989934" y="1515230"/>
                <a:ext cx="179640" cy="129240"/>
              </p14:xfrm>
            </p:contentPart>
          </mc:Choice>
          <mc:Fallback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32A34F01-82E8-DF49-A7EF-A175BA1F30C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81294" y="1506590"/>
                  <a:ext cx="197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04" name="잉크 403">
                  <a:extLst>
                    <a:ext uri="{FF2B5EF4-FFF2-40B4-BE49-F238E27FC236}">
                      <a16:creationId xmlns:a16="http://schemas.microsoft.com/office/drawing/2014/main" id="{5BDA3987-BB61-024E-87FD-3E8625E7B2DD}"/>
                    </a:ext>
                  </a:extLst>
                </p14:cNvPr>
                <p14:cNvContentPartPr/>
                <p14:nvPr/>
              </p14:nvContentPartPr>
              <p14:xfrm>
                <a:off x="2191174" y="1465190"/>
                <a:ext cx="44280" cy="192240"/>
              </p14:xfrm>
            </p:contentPart>
          </mc:Choice>
          <mc:Fallback>
            <p:pic>
              <p:nvPicPr>
                <p:cNvPr id="404" name="잉크 403">
                  <a:extLst>
                    <a:ext uri="{FF2B5EF4-FFF2-40B4-BE49-F238E27FC236}">
                      <a16:creationId xmlns:a16="http://schemas.microsoft.com/office/drawing/2014/main" id="{5BDA3987-BB61-024E-87FD-3E8625E7B2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82174" y="1456190"/>
                  <a:ext cx="6192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407" name="잉크 406">
                <a:extLst>
                  <a:ext uri="{FF2B5EF4-FFF2-40B4-BE49-F238E27FC236}">
                    <a16:creationId xmlns:a16="http://schemas.microsoft.com/office/drawing/2014/main" id="{134C7B9E-2ED4-5543-8BEA-13FB1A9FA7A9}"/>
                  </a:ext>
                </a:extLst>
              </p14:cNvPr>
              <p14:cNvContentPartPr/>
              <p14:nvPr/>
            </p14:nvContentPartPr>
            <p14:xfrm>
              <a:off x="1585294" y="1153070"/>
              <a:ext cx="72720" cy="276480"/>
            </p14:xfrm>
          </p:contentPart>
        </mc:Choice>
        <mc:Fallback>
          <p:pic>
            <p:nvPicPr>
              <p:cNvPr id="407" name="잉크 406">
                <a:extLst>
                  <a:ext uri="{FF2B5EF4-FFF2-40B4-BE49-F238E27FC236}">
                    <a16:creationId xmlns:a16="http://schemas.microsoft.com/office/drawing/2014/main" id="{134C7B9E-2ED4-5543-8BEA-13FB1A9FA7A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576654" y="1144430"/>
                <a:ext cx="90360" cy="2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3C31922F-C0C7-F747-BFC6-63F9B4365DD6}"/>
              </a:ext>
            </a:extLst>
          </p:cNvPr>
          <p:cNvGrpSpPr/>
          <p:nvPr/>
        </p:nvGrpSpPr>
        <p:grpSpPr>
          <a:xfrm>
            <a:off x="1864294" y="1797110"/>
            <a:ext cx="187560" cy="280080"/>
            <a:chOff x="1864294" y="1797110"/>
            <a:chExt cx="18756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67C4D009-10C9-EB47-B0DF-EDBF5473C0FE}"/>
                    </a:ext>
                  </a:extLst>
                </p14:cNvPr>
                <p14:cNvContentPartPr/>
                <p14:nvPr/>
              </p14:nvContentPartPr>
              <p14:xfrm>
                <a:off x="1914694" y="1797110"/>
                <a:ext cx="38160" cy="267480"/>
              </p14:xfrm>
            </p:contentPart>
          </mc:Choice>
          <mc:Fallback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67C4D009-10C9-EB47-B0DF-EDBF5473C0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05694" y="1788110"/>
                  <a:ext cx="558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E91F48CC-6062-0B40-B92B-29B8C686A5AE}"/>
                    </a:ext>
                  </a:extLst>
                </p14:cNvPr>
                <p14:cNvContentPartPr/>
                <p14:nvPr/>
              </p14:nvContentPartPr>
              <p14:xfrm>
                <a:off x="1864294" y="2001230"/>
                <a:ext cx="187560" cy="75960"/>
              </p14:xfrm>
            </p:contentPart>
          </mc:Choice>
          <mc:Fallback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E91F48CC-6062-0B40-B92B-29B8C686A5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55654" y="1992590"/>
                  <a:ext cx="2052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그룹 423">
            <a:extLst>
              <a:ext uri="{FF2B5EF4-FFF2-40B4-BE49-F238E27FC236}">
                <a16:creationId xmlns:a16="http://schemas.microsoft.com/office/drawing/2014/main" id="{2FDEF84E-D671-614A-8406-DB066BD3CA4C}"/>
              </a:ext>
            </a:extLst>
          </p:cNvPr>
          <p:cNvGrpSpPr/>
          <p:nvPr/>
        </p:nvGrpSpPr>
        <p:grpSpPr>
          <a:xfrm>
            <a:off x="1707334" y="789470"/>
            <a:ext cx="983880" cy="578520"/>
            <a:chOff x="1707334" y="789470"/>
            <a:chExt cx="98388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4C124841-8868-F84C-9A7E-BBF85A323F28}"/>
                    </a:ext>
                  </a:extLst>
                </p14:cNvPr>
                <p14:cNvContentPartPr/>
                <p14:nvPr/>
              </p14:nvContentPartPr>
              <p14:xfrm>
                <a:off x="1735414" y="1154150"/>
                <a:ext cx="210960" cy="28800"/>
              </p14:xfrm>
            </p:contentPart>
          </mc:Choice>
          <mc:Fallback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4C124841-8868-F84C-9A7E-BBF85A323F2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26774" y="1145150"/>
                  <a:ext cx="228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DB7C13BF-6792-2542-BED3-8F7AF1A99575}"/>
                    </a:ext>
                  </a:extLst>
                </p14:cNvPr>
                <p14:cNvContentPartPr/>
                <p14:nvPr/>
              </p14:nvContentPartPr>
              <p14:xfrm>
                <a:off x="1858174" y="1289150"/>
                <a:ext cx="110520" cy="78840"/>
              </p14:xfrm>
            </p:contentPart>
          </mc:Choice>
          <mc:Fallback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DB7C13BF-6792-2542-BED3-8F7AF1A995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49174" y="1280150"/>
                  <a:ext cx="128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16B31F04-7945-124B-8FAB-ED9A06B0E060}"/>
                    </a:ext>
                  </a:extLst>
                </p14:cNvPr>
                <p14:cNvContentPartPr/>
                <p14:nvPr/>
              </p14:nvContentPartPr>
              <p14:xfrm>
                <a:off x="1707334" y="858590"/>
                <a:ext cx="157320" cy="229680"/>
              </p14:xfrm>
            </p:contentPart>
          </mc:Choice>
          <mc:Fallback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16B31F04-7945-124B-8FAB-ED9A06B0E0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98334" y="849590"/>
                  <a:ext cx="174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096D2BBF-057C-C548-9720-B781492F24D8}"/>
                    </a:ext>
                  </a:extLst>
                </p14:cNvPr>
                <p14:cNvContentPartPr/>
                <p14:nvPr/>
              </p14:nvContentPartPr>
              <p14:xfrm>
                <a:off x="1854934" y="952910"/>
                <a:ext cx="179640" cy="97920"/>
              </p14:xfrm>
            </p:contentPart>
          </mc:Choice>
          <mc:Fallback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096D2BBF-057C-C548-9720-B781492F24D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46294" y="943910"/>
                  <a:ext cx="197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41D85D01-C6DE-E846-9C0F-79CE3BBE124D}"/>
                    </a:ext>
                  </a:extLst>
                </p14:cNvPr>
                <p14:cNvContentPartPr/>
                <p14:nvPr/>
              </p14:nvContentPartPr>
              <p14:xfrm>
                <a:off x="2115934" y="1185470"/>
                <a:ext cx="19080" cy="91440"/>
              </p14:xfrm>
            </p:contentPart>
          </mc:Choice>
          <mc:Fallback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41D85D01-C6DE-E846-9C0F-79CE3BBE12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06934" y="1176470"/>
                  <a:ext cx="36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33EC23D1-33AB-4A40-9132-BB3C25D1568E}"/>
                    </a:ext>
                  </a:extLst>
                </p14:cNvPr>
                <p14:cNvContentPartPr/>
                <p14:nvPr/>
              </p14:nvContentPartPr>
              <p14:xfrm>
                <a:off x="2238334" y="1097270"/>
                <a:ext cx="198360" cy="22320"/>
              </p14:xfrm>
            </p:contentPart>
          </mc:Choice>
          <mc:Fallback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33EC23D1-33AB-4A40-9132-BB3C25D1568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29694" y="1088630"/>
                  <a:ext cx="216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5EC5DB93-4D12-E74B-951F-B2D3D6F9BDFA}"/>
                    </a:ext>
                  </a:extLst>
                </p14:cNvPr>
                <p14:cNvContentPartPr/>
                <p14:nvPr/>
              </p14:nvContentPartPr>
              <p14:xfrm>
                <a:off x="2316814" y="1216790"/>
                <a:ext cx="151200" cy="116640"/>
              </p14:xfrm>
            </p:contentPart>
          </mc:Choice>
          <mc:Fallback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5EC5DB93-4D12-E74B-951F-B2D3D6F9BDF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08174" y="1208150"/>
                  <a:ext cx="168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421" name="잉크 420">
                  <a:extLst>
                    <a:ext uri="{FF2B5EF4-FFF2-40B4-BE49-F238E27FC236}">
                      <a16:creationId xmlns:a16="http://schemas.microsoft.com/office/drawing/2014/main" id="{6EFA3E91-34F6-514B-919F-58F6DB4701C3}"/>
                    </a:ext>
                  </a:extLst>
                </p14:cNvPr>
                <p14:cNvContentPartPr/>
                <p14:nvPr/>
              </p14:nvContentPartPr>
              <p14:xfrm>
                <a:off x="2219254" y="789470"/>
                <a:ext cx="201960" cy="258120"/>
              </p14:xfrm>
            </p:contentPart>
          </mc:Choice>
          <mc:Fallback>
            <p:pic>
              <p:nvPicPr>
                <p:cNvPr id="421" name="잉크 420">
                  <a:extLst>
                    <a:ext uri="{FF2B5EF4-FFF2-40B4-BE49-F238E27FC236}">
                      <a16:creationId xmlns:a16="http://schemas.microsoft.com/office/drawing/2014/main" id="{6EFA3E91-34F6-514B-919F-58F6DB4701C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10254" y="780470"/>
                  <a:ext cx="219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422" name="잉크 421">
                  <a:extLst>
                    <a:ext uri="{FF2B5EF4-FFF2-40B4-BE49-F238E27FC236}">
                      <a16:creationId xmlns:a16="http://schemas.microsoft.com/office/drawing/2014/main" id="{CCCB5DBD-4158-7A4C-8F8E-D173544E72E3}"/>
                    </a:ext>
                  </a:extLst>
                </p14:cNvPr>
                <p14:cNvContentPartPr/>
                <p14:nvPr/>
              </p14:nvContentPartPr>
              <p14:xfrm>
                <a:off x="2408254" y="883790"/>
                <a:ext cx="154440" cy="132480"/>
              </p14:xfrm>
            </p:contentPart>
          </mc:Choice>
          <mc:Fallback>
            <p:pic>
              <p:nvPicPr>
                <p:cNvPr id="422" name="잉크 421">
                  <a:extLst>
                    <a:ext uri="{FF2B5EF4-FFF2-40B4-BE49-F238E27FC236}">
                      <a16:creationId xmlns:a16="http://schemas.microsoft.com/office/drawing/2014/main" id="{CCCB5DBD-4158-7A4C-8F8E-D173544E72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99254" y="874790"/>
                  <a:ext cx="172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B28BFD2A-FEA0-7A47-A4A2-197A0F3D5BA8}"/>
                    </a:ext>
                  </a:extLst>
                </p14:cNvPr>
                <p14:cNvContentPartPr/>
                <p14:nvPr/>
              </p14:nvContentPartPr>
              <p14:xfrm>
                <a:off x="2653054" y="996830"/>
                <a:ext cx="38160" cy="232920"/>
              </p14:xfrm>
            </p:contentPart>
          </mc:Choice>
          <mc:Fallback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B28BFD2A-FEA0-7A47-A4A2-197A0F3D5B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44414" y="988190"/>
                  <a:ext cx="558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9BF24088-3E01-C74F-9B0D-7A50D56C0C94}"/>
              </a:ext>
            </a:extLst>
          </p:cNvPr>
          <p:cNvGrpSpPr/>
          <p:nvPr/>
        </p:nvGrpSpPr>
        <p:grpSpPr>
          <a:xfrm>
            <a:off x="314854" y="5766830"/>
            <a:ext cx="470160" cy="245520"/>
            <a:chOff x="314854" y="5766830"/>
            <a:chExt cx="47016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425" name="잉크 424">
                  <a:extLst>
                    <a:ext uri="{FF2B5EF4-FFF2-40B4-BE49-F238E27FC236}">
                      <a16:creationId xmlns:a16="http://schemas.microsoft.com/office/drawing/2014/main" id="{06AEC3CF-7918-7247-9D6B-5D4CB862C846}"/>
                    </a:ext>
                  </a:extLst>
                </p14:cNvPr>
                <p14:cNvContentPartPr/>
                <p14:nvPr/>
              </p14:nvContentPartPr>
              <p14:xfrm>
                <a:off x="314854" y="5827310"/>
                <a:ext cx="459000" cy="37440"/>
              </p14:xfrm>
            </p:contentPart>
          </mc:Choice>
          <mc:Fallback>
            <p:pic>
              <p:nvPicPr>
                <p:cNvPr id="425" name="잉크 424">
                  <a:extLst>
                    <a:ext uri="{FF2B5EF4-FFF2-40B4-BE49-F238E27FC236}">
                      <a16:creationId xmlns:a16="http://schemas.microsoft.com/office/drawing/2014/main" id="{06AEC3CF-7918-7247-9D6B-5D4CB862C84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214" y="5818310"/>
                  <a:ext cx="476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426" name="잉크 425">
                  <a:extLst>
                    <a:ext uri="{FF2B5EF4-FFF2-40B4-BE49-F238E27FC236}">
                      <a16:creationId xmlns:a16="http://schemas.microsoft.com/office/drawing/2014/main" id="{60E58E99-3E55-FA40-B41F-617427244E83}"/>
                    </a:ext>
                  </a:extLst>
                </p14:cNvPr>
                <p14:cNvContentPartPr/>
                <p14:nvPr/>
              </p14:nvContentPartPr>
              <p14:xfrm>
                <a:off x="483334" y="5905070"/>
                <a:ext cx="215280" cy="47520"/>
              </p14:xfrm>
            </p:contentPart>
          </mc:Choice>
          <mc:Fallback>
            <p:pic>
              <p:nvPicPr>
                <p:cNvPr id="426" name="잉크 425">
                  <a:extLst>
                    <a:ext uri="{FF2B5EF4-FFF2-40B4-BE49-F238E27FC236}">
                      <a16:creationId xmlns:a16="http://schemas.microsoft.com/office/drawing/2014/main" id="{60E58E99-3E55-FA40-B41F-617427244E8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4334" y="5896430"/>
                  <a:ext cx="23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427" name="잉크 426">
                  <a:extLst>
                    <a:ext uri="{FF2B5EF4-FFF2-40B4-BE49-F238E27FC236}">
                      <a16:creationId xmlns:a16="http://schemas.microsoft.com/office/drawing/2014/main" id="{E907A177-EAB3-FA45-9A89-05D920AA856E}"/>
                    </a:ext>
                  </a:extLst>
                </p14:cNvPr>
                <p14:cNvContentPartPr/>
                <p14:nvPr/>
              </p14:nvContentPartPr>
              <p14:xfrm>
                <a:off x="663694" y="5766830"/>
                <a:ext cx="121320" cy="245520"/>
              </p14:xfrm>
            </p:contentPart>
          </mc:Choice>
          <mc:Fallback>
            <p:pic>
              <p:nvPicPr>
                <p:cNvPr id="427" name="잉크 426">
                  <a:extLst>
                    <a:ext uri="{FF2B5EF4-FFF2-40B4-BE49-F238E27FC236}">
                      <a16:creationId xmlns:a16="http://schemas.microsoft.com/office/drawing/2014/main" id="{E907A177-EAB3-FA45-9A89-05D920AA85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4694" y="5758190"/>
                  <a:ext cx="13896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429" name="잉크 428">
                <a:extLst>
                  <a:ext uri="{FF2B5EF4-FFF2-40B4-BE49-F238E27FC236}">
                    <a16:creationId xmlns:a16="http://schemas.microsoft.com/office/drawing/2014/main" id="{257C7B7C-44FE-0C4E-9E9E-985B0DFBB53D}"/>
                  </a:ext>
                </a:extLst>
              </p14:cNvPr>
              <p14:cNvContentPartPr/>
              <p14:nvPr/>
            </p14:nvContentPartPr>
            <p14:xfrm>
              <a:off x="1023694" y="5088590"/>
              <a:ext cx="220320" cy="1535760"/>
            </p14:xfrm>
          </p:contentPart>
        </mc:Choice>
        <mc:Fallback>
          <p:pic>
            <p:nvPicPr>
              <p:cNvPr id="429" name="잉크 428">
                <a:extLst>
                  <a:ext uri="{FF2B5EF4-FFF2-40B4-BE49-F238E27FC236}">
                    <a16:creationId xmlns:a16="http://schemas.microsoft.com/office/drawing/2014/main" id="{257C7B7C-44FE-0C4E-9E9E-985B0DFBB53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15054" y="5079590"/>
                <a:ext cx="237960" cy="155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799D2AFA-9465-D343-8D54-C1089BBB0151}"/>
              </a:ext>
            </a:extLst>
          </p:cNvPr>
          <p:cNvGrpSpPr/>
          <p:nvPr/>
        </p:nvGrpSpPr>
        <p:grpSpPr>
          <a:xfrm>
            <a:off x="1377574" y="5069150"/>
            <a:ext cx="276840" cy="220320"/>
            <a:chOff x="1968694" y="5057990"/>
            <a:chExt cx="27684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430" name="잉크 429">
                  <a:extLst>
                    <a:ext uri="{FF2B5EF4-FFF2-40B4-BE49-F238E27FC236}">
                      <a16:creationId xmlns:a16="http://schemas.microsoft.com/office/drawing/2014/main" id="{5DE22630-0197-5144-8B2A-0F3B29888139}"/>
                    </a:ext>
                  </a:extLst>
                </p14:cNvPr>
                <p14:cNvContentPartPr/>
                <p14:nvPr/>
              </p14:nvContentPartPr>
              <p14:xfrm>
                <a:off x="1968694" y="5057990"/>
                <a:ext cx="132480" cy="192240"/>
              </p14:xfrm>
            </p:contentPart>
          </mc:Choice>
          <mc:Fallback>
            <p:pic>
              <p:nvPicPr>
                <p:cNvPr id="430" name="잉크 429">
                  <a:extLst>
                    <a:ext uri="{FF2B5EF4-FFF2-40B4-BE49-F238E27FC236}">
                      <a16:creationId xmlns:a16="http://schemas.microsoft.com/office/drawing/2014/main" id="{5DE22630-0197-5144-8B2A-0F3B298881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59694" y="5048990"/>
                  <a:ext cx="150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431" name="잉크 430">
                  <a:extLst>
                    <a:ext uri="{FF2B5EF4-FFF2-40B4-BE49-F238E27FC236}">
                      <a16:creationId xmlns:a16="http://schemas.microsoft.com/office/drawing/2014/main" id="{08DB984B-1010-3043-B933-79D4C1F7DCEE}"/>
                    </a:ext>
                  </a:extLst>
                </p14:cNvPr>
                <p14:cNvContentPartPr/>
                <p14:nvPr/>
              </p14:nvContentPartPr>
              <p14:xfrm>
                <a:off x="2136454" y="5153390"/>
                <a:ext cx="109080" cy="124920"/>
              </p14:xfrm>
            </p:contentPart>
          </mc:Choice>
          <mc:Fallback>
            <p:pic>
              <p:nvPicPr>
                <p:cNvPr id="431" name="잉크 430">
                  <a:extLst>
                    <a:ext uri="{FF2B5EF4-FFF2-40B4-BE49-F238E27FC236}">
                      <a16:creationId xmlns:a16="http://schemas.microsoft.com/office/drawing/2014/main" id="{08DB984B-1010-3043-B933-79D4C1F7DCE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27814" y="5144750"/>
                  <a:ext cx="1267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1E078E2-9D6E-0D4A-9A11-0D50E8EE2855}"/>
              </a:ext>
            </a:extLst>
          </p:cNvPr>
          <p:cNvGrpSpPr/>
          <p:nvPr/>
        </p:nvGrpSpPr>
        <p:grpSpPr>
          <a:xfrm>
            <a:off x="1376134" y="5717150"/>
            <a:ext cx="261000" cy="319320"/>
            <a:chOff x="1967254" y="5705990"/>
            <a:chExt cx="26100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34" name="잉크 433">
                  <a:extLst>
                    <a:ext uri="{FF2B5EF4-FFF2-40B4-BE49-F238E27FC236}">
                      <a16:creationId xmlns:a16="http://schemas.microsoft.com/office/drawing/2014/main" id="{1B8B9349-1917-904D-AECC-181DDAE6E80A}"/>
                    </a:ext>
                  </a:extLst>
                </p14:cNvPr>
                <p14:cNvContentPartPr/>
                <p14:nvPr/>
              </p14:nvContentPartPr>
              <p14:xfrm>
                <a:off x="1967254" y="5705990"/>
                <a:ext cx="126000" cy="173160"/>
              </p14:xfrm>
            </p:contentPart>
          </mc:Choice>
          <mc:Fallback>
            <p:pic>
              <p:nvPicPr>
                <p:cNvPr id="434" name="잉크 433">
                  <a:extLst>
                    <a:ext uri="{FF2B5EF4-FFF2-40B4-BE49-F238E27FC236}">
                      <a16:creationId xmlns:a16="http://schemas.microsoft.com/office/drawing/2014/main" id="{1B8B9349-1917-904D-AECC-181DDAE6E80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58254" y="5697350"/>
                  <a:ext cx="143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35" name="잉크 434">
                  <a:extLst>
                    <a:ext uri="{FF2B5EF4-FFF2-40B4-BE49-F238E27FC236}">
                      <a16:creationId xmlns:a16="http://schemas.microsoft.com/office/drawing/2014/main" id="{557F47D1-F4F5-E34C-AF99-E26234DF0DAE}"/>
                    </a:ext>
                  </a:extLst>
                </p14:cNvPr>
                <p14:cNvContentPartPr/>
                <p14:nvPr/>
              </p14:nvContentPartPr>
              <p14:xfrm>
                <a:off x="2114854" y="5806790"/>
                <a:ext cx="113400" cy="218520"/>
              </p14:xfrm>
            </p:contentPart>
          </mc:Choice>
          <mc:Fallback>
            <p:pic>
              <p:nvPicPr>
                <p:cNvPr id="435" name="잉크 434">
                  <a:extLst>
                    <a:ext uri="{FF2B5EF4-FFF2-40B4-BE49-F238E27FC236}">
                      <a16:creationId xmlns:a16="http://schemas.microsoft.com/office/drawing/2014/main" id="{557F47D1-F4F5-E34C-AF99-E26234DF0DA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05854" y="5797790"/>
                  <a:ext cx="1310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F26A217F-A095-0B4C-B926-283DFD91A9F7}"/>
              </a:ext>
            </a:extLst>
          </p:cNvPr>
          <p:cNvGrpSpPr/>
          <p:nvPr/>
        </p:nvGrpSpPr>
        <p:grpSpPr>
          <a:xfrm>
            <a:off x="3756454" y="971990"/>
            <a:ext cx="507600" cy="309960"/>
            <a:chOff x="3756454" y="971990"/>
            <a:chExt cx="50760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40" name="잉크 439">
                  <a:extLst>
                    <a:ext uri="{FF2B5EF4-FFF2-40B4-BE49-F238E27FC236}">
                      <a16:creationId xmlns:a16="http://schemas.microsoft.com/office/drawing/2014/main" id="{5609E39A-1FA6-BC48-BE82-02BBD5397927}"/>
                    </a:ext>
                  </a:extLst>
                </p14:cNvPr>
                <p14:cNvContentPartPr/>
                <p14:nvPr/>
              </p14:nvContentPartPr>
              <p14:xfrm>
                <a:off x="3756454" y="1097990"/>
                <a:ext cx="193680" cy="183960"/>
              </p14:xfrm>
            </p:contentPart>
          </mc:Choice>
          <mc:Fallback>
            <p:pic>
              <p:nvPicPr>
                <p:cNvPr id="440" name="잉크 439">
                  <a:extLst>
                    <a:ext uri="{FF2B5EF4-FFF2-40B4-BE49-F238E27FC236}">
                      <a16:creationId xmlns:a16="http://schemas.microsoft.com/office/drawing/2014/main" id="{5609E39A-1FA6-BC48-BE82-02BBD539792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47454" y="1088990"/>
                  <a:ext cx="211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41" name="잉크 440">
                  <a:extLst>
                    <a:ext uri="{FF2B5EF4-FFF2-40B4-BE49-F238E27FC236}">
                      <a16:creationId xmlns:a16="http://schemas.microsoft.com/office/drawing/2014/main" id="{AA490BEE-8711-9C4D-9262-193C2A581ABD}"/>
                    </a:ext>
                  </a:extLst>
                </p14:cNvPr>
                <p14:cNvContentPartPr/>
                <p14:nvPr/>
              </p14:nvContentPartPr>
              <p14:xfrm>
                <a:off x="3883534" y="1067750"/>
                <a:ext cx="75960" cy="131040"/>
              </p14:xfrm>
            </p:contentPart>
          </mc:Choice>
          <mc:Fallback>
            <p:pic>
              <p:nvPicPr>
                <p:cNvPr id="441" name="잉크 440">
                  <a:extLst>
                    <a:ext uri="{FF2B5EF4-FFF2-40B4-BE49-F238E27FC236}">
                      <a16:creationId xmlns:a16="http://schemas.microsoft.com/office/drawing/2014/main" id="{AA490BEE-8711-9C4D-9262-193C2A581AB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74534" y="1059110"/>
                  <a:ext cx="93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42" name="잉크 441">
                  <a:extLst>
                    <a:ext uri="{FF2B5EF4-FFF2-40B4-BE49-F238E27FC236}">
                      <a16:creationId xmlns:a16="http://schemas.microsoft.com/office/drawing/2014/main" id="{0B07CE99-F1FE-AA4D-A40F-168D92DBD4DC}"/>
                    </a:ext>
                  </a:extLst>
                </p14:cNvPr>
                <p14:cNvContentPartPr/>
                <p14:nvPr/>
              </p14:nvContentPartPr>
              <p14:xfrm>
                <a:off x="4078294" y="971990"/>
                <a:ext cx="185760" cy="147960"/>
              </p14:xfrm>
            </p:contentPart>
          </mc:Choice>
          <mc:Fallback>
            <p:pic>
              <p:nvPicPr>
                <p:cNvPr id="442" name="잉크 441">
                  <a:extLst>
                    <a:ext uri="{FF2B5EF4-FFF2-40B4-BE49-F238E27FC236}">
                      <a16:creationId xmlns:a16="http://schemas.microsoft.com/office/drawing/2014/main" id="{0B07CE99-F1FE-AA4D-A40F-168D92DBD4D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69654" y="963350"/>
                  <a:ext cx="20340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7341B428-5B27-C347-8478-00CDEDEEC915}"/>
              </a:ext>
            </a:extLst>
          </p:cNvPr>
          <p:cNvGrpSpPr/>
          <p:nvPr/>
        </p:nvGrpSpPr>
        <p:grpSpPr>
          <a:xfrm>
            <a:off x="184894" y="927710"/>
            <a:ext cx="418320" cy="476280"/>
            <a:chOff x="184894" y="927710"/>
            <a:chExt cx="418320" cy="47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443" name="잉크 442">
                  <a:extLst>
                    <a:ext uri="{FF2B5EF4-FFF2-40B4-BE49-F238E27FC236}">
                      <a16:creationId xmlns:a16="http://schemas.microsoft.com/office/drawing/2014/main" id="{EA82F6F7-6E9B-0149-9D03-043FC02A4AD2}"/>
                    </a:ext>
                  </a:extLst>
                </p14:cNvPr>
                <p14:cNvContentPartPr/>
                <p14:nvPr/>
              </p14:nvContentPartPr>
              <p14:xfrm>
                <a:off x="184894" y="1147310"/>
                <a:ext cx="145080" cy="256680"/>
              </p14:xfrm>
            </p:contentPart>
          </mc:Choice>
          <mc:Fallback>
            <p:pic>
              <p:nvPicPr>
                <p:cNvPr id="443" name="잉크 442">
                  <a:extLst>
                    <a:ext uri="{FF2B5EF4-FFF2-40B4-BE49-F238E27FC236}">
                      <a16:creationId xmlns:a16="http://schemas.microsoft.com/office/drawing/2014/main" id="{EA82F6F7-6E9B-0149-9D03-043FC02A4A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5894" y="1138310"/>
                  <a:ext cx="162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444" name="잉크 443">
                  <a:extLst>
                    <a:ext uri="{FF2B5EF4-FFF2-40B4-BE49-F238E27FC236}">
                      <a16:creationId xmlns:a16="http://schemas.microsoft.com/office/drawing/2014/main" id="{C16A5344-0427-2D4F-A9C8-FDB115C38575}"/>
                    </a:ext>
                  </a:extLst>
                </p14:cNvPr>
                <p14:cNvContentPartPr/>
                <p14:nvPr/>
              </p14:nvContentPartPr>
              <p14:xfrm>
                <a:off x="354454" y="927710"/>
                <a:ext cx="248760" cy="192240"/>
              </p14:xfrm>
            </p:contentPart>
          </mc:Choice>
          <mc:Fallback>
            <p:pic>
              <p:nvPicPr>
                <p:cNvPr id="444" name="잉크 443">
                  <a:extLst>
                    <a:ext uri="{FF2B5EF4-FFF2-40B4-BE49-F238E27FC236}">
                      <a16:creationId xmlns:a16="http://schemas.microsoft.com/office/drawing/2014/main" id="{C16A5344-0427-2D4F-A9C8-FDB115C3857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5814" y="918710"/>
                  <a:ext cx="2664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8F23CA28-6FA6-C542-A5A9-F556A2EB9FA1}"/>
              </a:ext>
            </a:extLst>
          </p:cNvPr>
          <p:cNvGrpSpPr/>
          <p:nvPr/>
        </p:nvGrpSpPr>
        <p:grpSpPr>
          <a:xfrm>
            <a:off x="2084614" y="4997870"/>
            <a:ext cx="390240" cy="349200"/>
            <a:chOff x="2675734" y="4986710"/>
            <a:chExt cx="3902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447" name="잉크 446">
                  <a:extLst>
                    <a:ext uri="{FF2B5EF4-FFF2-40B4-BE49-F238E27FC236}">
                      <a16:creationId xmlns:a16="http://schemas.microsoft.com/office/drawing/2014/main" id="{0F9432E9-6E14-A646-9E47-163730F7472F}"/>
                    </a:ext>
                  </a:extLst>
                </p14:cNvPr>
                <p14:cNvContentPartPr/>
                <p14:nvPr/>
              </p14:nvContentPartPr>
              <p14:xfrm>
                <a:off x="2675734" y="4986710"/>
                <a:ext cx="192240" cy="253080"/>
              </p14:xfrm>
            </p:contentPart>
          </mc:Choice>
          <mc:Fallback>
            <p:pic>
              <p:nvPicPr>
                <p:cNvPr id="447" name="잉크 446">
                  <a:extLst>
                    <a:ext uri="{FF2B5EF4-FFF2-40B4-BE49-F238E27FC236}">
                      <a16:creationId xmlns:a16="http://schemas.microsoft.com/office/drawing/2014/main" id="{0F9432E9-6E14-A646-9E47-163730F747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66734" y="4978070"/>
                  <a:ext cx="20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448" name="잉크 447">
                  <a:extLst>
                    <a:ext uri="{FF2B5EF4-FFF2-40B4-BE49-F238E27FC236}">
                      <a16:creationId xmlns:a16="http://schemas.microsoft.com/office/drawing/2014/main" id="{825D6561-E7EC-F440-BA15-D0D71F37A34F}"/>
                    </a:ext>
                  </a:extLst>
                </p14:cNvPr>
                <p14:cNvContentPartPr/>
                <p14:nvPr/>
              </p14:nvContentPartPr>
              <p14:xfrm>
                <a:off x="2886334" y="5197310"/>
                <a:ext cx="179640" cy="138600"/>
              </p14:xfrm>
            </p:contentPart>
          </mc:Choice>
          <mc:Fallback>
            <p:pic>
              <p:nvPicPr>
                <p:cNvPr id="448" name="잉크 447">
                  <a:extLst>
                    <a:ext uri="{FF2B5EF4-FFF2-40B4-BE49-F238E27FC236}">
                      <a16:creationId xmlns:a16="http://schemas.microsoft.com/office/drawing/2014/main" id="{825D6561-E7EC-F440-BA15-D0D71F37A34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77334" y="5188670"/>
                  <a:ext cx="1972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그룹 451">
            <a:extLst>
              <a:ext uri="{FF2B5EF4-FFF2-40B4-BE49-F238E27FC236}">
                <a16:creationId xmlns:a16="http://schemas.microsoft.com/office/drawing/2014/main" id="{524ECC73-7142-584A-B708-950FDC63EA85}"/>
              </a:ext>
            </a:extLst>
          </p:cNvPr>
          <p:cNvGrpSpPr/>
          <p:nvPr/>
        </p:nvGrpSpPr>
        <p:grpSpPr>
          <a:xfrm>
            <a:off x="2116654" y="5701310"/>
            <a:ext cx="253440" cy="342720"/>
            <a:chOff x="2707774" y="5690150"/>
            <a:chExt cx="2534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450" name="잉크 449">
                  <a:extLst>
                    <a:ext uri="{FF2B5EF4-FFF2-40B4-BE49-F238E27FC236}">
                      <a16:creationId xmlns:a16="http://schemas.microsoft.com/office/drawing/2014/main" id="{341E4140-7D94-F347-B503-3D930CD4FA45}"/>
                    </a:ext>
                  </a:extLst>
                </p14:cNvPr>
                <p14:cNvContentPartPr/>
                <p14:nvPr/>
              </p14:nvContentPartPr>
              <p14:xfrm>
                <a:off x="2707774" y="5690150"/>
                <a:ext cx="149400" cy="253080"/>
              </p14:xfrm>
            </p:contentPart>
          </mc:Choice>
          <mc:Fallback>
            <p:pic>
              <p:nvPicPr>
                <p:cNvPr id="450" name="잉크 449">
                  <a:extLst>
                    <a:ext uri="{FF2B5EF4-FFF2-40B4-BE49-F238E27FC236}">
                      <a16:creationId xmlns:a16="http://schemas.microsoft.com/office/drawing/2014/main" id="{341E4140-7D94-F347-B503-3D930CD4FA4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98774" y="5681150"/>
                  <a:ext cx="167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451" name="잉크 450">
                  <a:extLst>
                    <a:ext uri="{FF2B5EF4-FFF2-40B4-BE49-F238E27FC236}">
                      <a16:creationId xmlns:a16="http://schemas.microsoft.com/office/drawing/2014/main" id="{9EE924CA-4BF3-8D44-8156-82EB602A91DE}"/>
                    </a:ext>
                  </a:extLst>
                </p14:cNvPr>
                <p14:cNvContentPartPr/>
                <p14:nvPr/>
              </p14:nvContentPartPr>
              <p14:xfrm>
                <a:off x="2863294" y="5843510"/>
                <a:ext cx="97920" cy="189360"/>
              </p14:xfrm>
            </p:contentPart>
          </mc:Choice>
          <mc:Fallback>
            <p:pic>
              <p:nvPicPr>
                <p:cNvPr id="451" name="잉크 450">
                  <a:extLst>
                    <a:ext uri="{FF2B5EF4-FFF2-40B4-BE49-F238E27FC236}">
                      <a16:creationId xmlns:a16="http://schemas.microsoft.com/office/drawing/2014/main" id="{9EE924CA-4BF3-8D44-8156-82EB602A91D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54294" y="5834870"/>
                  <a:ext cx="11556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453" name="잉크 452">
                <a:extLst>
                  <a:ext uri="{FF2B5EF4-FFF2-40B4-BE49-F238E27FC236}">
                    <a16:creationId xmlns:a16="http://schemas.microsoft.com/office/drawing/2014/main" id="{0F42B4CE-5CAF-A243-A719-6C532B19FA65}"/>
                  </a:ext>
                </a:extLst>
              </p14:cNvPr>
              <p14:cNvContentPartPr/>
              <p14:nvPr/>
            </p14:nvContentPartPr>
            <p14:xfrm>
              <a:off x="1482694" y="6377390"/>
              <a:ext cx="104040" cy="122760"/>
            </p14:xfrm>
          </p:contentPart>
        </mc:Choice>
        <mc:Fallback>
          <p:pic>
            <p:nvPicPr>
              <p:cNvPr id="453" name="잉크 452">
                <a:extLst>
                  <a:ext uri="{FF2B5EF4-FFF2-40B4-BE49-F238E27FC236}">
                    <a16:creationId xmlns:a16="http://schemas.microsoft.com/office/drawing/2014/main" id="{0F42B4CE-5CAF-A243-A719-6C532B19FA6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474054" y="6368390"/>
                <a:ext cx="1216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454" name="잉크 453">
                <a:extLst>
                  <a:ext uri="{FF2B5EF4-FFF2-40B4-BE49-F238E27FC236}">
                    <a16:creationId xmlns:a16="http://schemas.microsoft.com/office/drawing/2014/main" id="{057453F5-4690-D144-B0AD-1C971AAFB768}"/>
                  </a:ext>
                </a:extLst>
              </p14:cNvPr>
              <p14:cNvContentPartPr/>
              <p14:nvPr/>
            </p14:nvContentPartPr>
            <p14:xfrm>
              <a:off x="2068774" y="6400430"/>
              <a:ext cx="147960" cy="110520"/>
            </p14:xfrm>
          </p:contentPart>
        </mc:Choice>
        <mc:Fallback>
          <p:pic>
            <p:nvPicPr>
              <p:cNvPr id="454" name="잉크 453">
                <a:extLst>
                  <a:ext uri="{FF2B5EF4-FFF2-40B4-BE49-F238E27FC236}">
                    <a16:creationId xmlns:a16="http://schemas.microsoft.com/office/drawing/2014/main" id="{057453F5-4690-D144-B0AD-1C971AAFB76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059774" y="6391790"/>
                <a:ext cx="16560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그룹 473">
            <a:extLst>
              <a:ext uri="{FF2B5EF4-FFF2-40B4-BE49-F238E27FC236}">
                <a16:creationId xmlns:a16="http://schemas.microsoft.com/office/drawing/2014/main" id="{49BEAB6B-5D7C-ED48-9233-9573B39E59DD}"/>
              </a:ext>
            </a:extLst>
          </p:cNvPr>
          <p:cNvGrpSpPr/>
          <p:nvPr/>
        </p:nvGrpSpPr>
        <p:grpSpPr>
          <a:xfrm>
            <a:off x="2786974" y="4952510"/>
            <a:ext cx="1477080" cy="1548720"/>
            <a:chOff x="3378094" y="4941350"/>
            <a:chExt cx="1477080" cy="154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455" name="잉크 454">
                  <a:extLst>
                    <a:ext uri="{FF2B5EF4-FFF2-40B4-BE49-F238E27FC236}">
                      <a16:creationId xmlns:a16="http://schemas.microsoft.com/office/drawing/2014/main" id="{380CF67C-C96D-1A48-8042-802644651D46}"/>
                    </a:ext>
                  </a:extLst>
                </p14:cNvPr>
                <p14:cNvContentPartPr/>
                <p14:nvPr/>
              </p14:nvContentPartPr>
              <p14:xfrm>
                <a:off x="3378094" y="5076710"/>
                <a:ext cx="104040" cy="119880"/>
              </p14:xfrm>
            </p:contentPart>
          </mc:Choice>
          <mc:Fallback>
            <p:pic>
              <p:nvPicPr>
                <p:cNvPr id="455" name="잉크 454">
                  <a:extLst>
                    <a:ext uri="{FF2B5EF4-FFF2-40B4-BE49-F238E27FC236}">
                      <a16:creationId xmlns:a16="http://schemas.microsoft.com/office/drawing/2014/main" id="{380CF67C-C96D-1A48-8042-802644651D4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69094" y="5068070"/>
                  <a:ext cx="121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56" name="잉크 455">
                  <a:extLst>
                    <a:ext uri="{FF2B5EF4-FFF2-40B4-BE49-F238E27FC236}">
                      <a16:creationId xmlns:a16="http://schemas.microsoft.com/office/drawing/2014/main" id="{E51795CD-7DAD-CA41-8150-399A5E184A25}"/>
                    </a:ext>
                  </a:extLst>
                </p14:cNvPr>
                <p14:cNvContentPartPr/>
                <p14:nvPr/>
              </p14:nvContentPartPr>
              <p14:xfrm>
                <a:off x="3410854" y="5760710"/>
                <a:ext cx="129240" cy="132480"/>
              </p14:xfrm>
            </p:contentPart>
          </mc:Choice>
          <mc:Fallback>
            <p:pic>
              <p:nvPicPr>
                <p:cNvPr id="456" name="잉크 455">
                  <a:extLst>
                    <a:ext uri="{FF2B5EF4-FFF2-40B4-BE49-F238E27FC236}">
                      <a16:creationId xmlns:a16="http://schemas.microsoft.com/office/drawing/2014/main" id="{E51795CD-7DAD-CA41-8150-399A5E184A2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02214" y="5751710"/>
                  <a:ext cx="146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57" name="잉크 456">
                  <a:extLst>
                    <a:ext uri="{FF2B5EF4-FFF2-40B4-BE49-F238E27FC236}">
                      <a16:creationId xmlns:a16="http://schemas.microsoft.com/office/drawing/2014/main" id="{427282DF-72C9-1441-900B-B50EC7867305}"/>
                    </a:ext>
                  </a:extLst>
                </p14:cNvPr>
                <p14:cNvContentPartPr/>
                <p14:nvPr/>
              </p14:nvContentPartPr>
              <p14:xfrm>
                <a:off x="3423094" y="6248510"/>
                <a:ext cx="19080" cy="154440"/>
              </p14:xfrm>
            </p:contentPart>
          </mc:Choice>
          <mc:Fallback>
            <p:pic>
              <p:nvPicPr>
                <p:cNvPr id="457" name="잉크 456">
                  <a:extLst>
                    <a:ext uri="{FF2B5EF4-FFF2-40B4-BE49-F238E27FC236}">
                      <a16:creationId xmlns:a16="http://schemas.microsoft.com/office/drawing/2014/main" id="{427282DF-72C9-1441-900B-B50EC786730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14454" y="6239870"/>
                  <a:ext cx="3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58" name="잉크 457">
                  <a:extLst>
                    <a:ext uri="{FF2B5EF4-FFF2-40B4-BE49-F238E27FC236}">
                      <a16:creationId xmlns:a16="http://schemas.microsoft.com/office/drawing/2014/main" id="{A7D055C7-3F75-994A-A858-C96CC2C2E061}"/>
                    </a:ext>
                  </a:extLst>
                </p14:cNvPr>
                <p14:cNvContentPartPr/>
                <p14:nvPr/>
              </p14:nvContentPartPr>
              <p14:xfrm>
                <a:off x="3621094" y="4941350"/>
                <a:ext cx="92520" cy="1548720"/>
              </p14:xfrm>
            </p:contentPart>
          </mc:Choice>
          <mc:Fallback>
            <p:pic>
              <p:nvPicPr>
                <p:cNvPr id="458" name="잉크 457">
                  <a:extLst>
                    <a:ext uri="{FF2B5EF4-FFF2-40B4-BE49-F238E27FC236}">
                      <a16:creationId xmlns:a16="http://schemas.microsoft.com/office/drawing/2014/main" id="{A7D055C7-3F75-994A-A858-C96CC2C2E0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12094" y="4932350"/>
                  <a:ext cx="110160" cy="15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59" name="잉크 458">
                  <a:extLst>
                    <a:ext uri="{FF2B5EF4-FFF2-40B4-BE49-F238E27FC236}">
                      <a16:creationId xmlns:a16="http://schemas.microsoft.com/office/drawing/2014/main" id="{36B57E95-A2A3-7B4B-87E6-F90BCB6A0658}"/>
                    </a:ext>
                  </a:extLst>
                </p14:cNvPr>
                <p14:cNvContentPartPr/>
                <p14:nvPr/>
              </p14:nvContentPartPr>
              <p14:xfrm>
                <a:off x="3863734" y="4969790"/>
                <a:ext cx="157320" cy="1444320"/>
              </p14:xfrm>
            </p:contentPart>
          </mc:Choice>
          <mc:Fallback>
            <p:pic>
              <p:nvPicPr>
                <p:cNvPr id="459" name="잉크 458">
                  <a:extLst>
                    <a:ext uri="{FF2B5EF4-FFF2-40B4-BE49-F238E27FC236}">
                      <a16:creationId xmlns:a16="http://schemas.microsoft.com/office/drawing/2014/main" id="{36B57E95-A2A3-7B4B-87E6-F90BCB6A065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54734" y="4961150"/>
                  <a:ext cx="174960" cy="14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61" name="잉크 460">
                  <a:extLst>
                    <a:ext uri="{FF2B5EF4-FFF2-40B4-BE49-F238E27FC236}">
                      <a16:creationId xmlns:a16="http://schemas.microsoft.com/office/drawing/2014/main" id="{B001378D-B82D-9548-809A-C1CF108E8F9B}"/>
                    </a:ext>
                  </a:extLst>
                </p14:cNvPr>
                <p14:cNvContentPartPr/>
                <p14:nvPr/>
              </p14:nvContentPartPr>
              <p14:xfrm>
                <a:off x="4041574" y="5077430"/>
                <a:ext cx="135360" cy="163800"/>
              </p14:xfrm>
            </p:contentPart>
          </mc:Choice>
          <mc:Fallback>
            <p:pic>
              <p:nvPicPr>
                <p:cNvPr id="461" name="잉크 460">
                  <a:extLst>
                    <a:ext uri="{FF2B5EF4-FFF2-40B4-BE49-F238E27FC236}">
                      <a16:creationId xmlns:a16="http://schemas.microsoft.com/office/drawing/2014/main" id="{B001378D-B82D-9548-809A-C1CF108E8F9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32934" y="5068430"/>
                  <a:ext cx="153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62" name="잉크 461">
                  <a:extLst>
                    <a:ext uri="{FF2B5EF4-FFF2-40B4-BE49-F238E27FC236}">
                      <a16:creationId xmlns:a16="http://schemas.microsoft.com/office/drawing/2014/main" id="{C19E45F1-C28F-ED4A-9969-CBCEAE79B19D}"/>
                    </a:ext>
                  </a:extLst>
                </p14:cNvPr>
                <p14:cNvContentPartPr/>
                <p14:nvPr/>
              </p14:nvContentPartPr>
              <p14:xfrm>
                <a:off x="4233454" y="4975550"/>
                <a:ext cx="9720" cy="72720"/>
              </p14:xfrm>
            </p:contentPart>
          </mc:Choice>
          <mc:Fallback>
            <p:pic>
              <p:nvPicPr>
                <p:cNvPr id="462" name="잉크 461">
                  <a:extLst>
                    <a:ext uri="{FF2B5EF4-FFF2-40B4-BE49-F238E27FC236}">
                      <a16:creationId xmlns:a16="http://schemas.microsoft.com/office/drawing/2014/main" id="{C19E45F1-C28F-ED4A-9969-CBCEAE79B19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24454" y="4966910"/>
                  <a:ext cx="27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63" name="잉크 462">
                  <a:extLst>
                    <a:ext uri="{FF2B5EF4-FFF2-40B4-BE49-F238E27FC236}">
                      <a16:creationId xmlns:a16="http://schemas.microsoft.com/office/drawing/2014/main" id="{19E13073-1D78-3741-82DA-52FF4D93D89D}"/>
                    </a:ext>
                  </a:extLst>
                </p14:cNvPr>
                <p14:cNvContentPartPr/>
                <p14:nvPr/>
              </p14:nvContentPartPr>
              <p14:xfrm>
                <a:off x="4061734" y="5544350"/>
                <a:ext cx="96480" cy="182520"/>
              </p14:xfrm>
            </p:contentPart>
          </mc:Choice>
          <mc:Fallback>
            <p:pic>
              <p:nvPicPr>
                <p:cNvPr id="463" name="잉크 462">
                  <a:extLst>
                    <a:ext uri="{FF2B5EF4-FFF2-40B4-BE49-F238E27FC236}">
                      <a16:creationId xmlns:a16="http://schemas.microsoft.com/office/drawing/2014/main" id="{19E13073-1D78-3741-82DA-52FF4D93D8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53094" y="5535710"/>
                  <a:ext cx="114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64" name="잉크 463">
                  <a:extLst>
                    <a:ext uri="{FF2B5EF4-FFF2-40B4-BE49-F238E27FC236}">
                      <a16:creationId xmlns:a16="http://schemas.microsoft.com/office/drawing/2014/main" id="{896DF912-5842-3443-98F3-399EC6AAE62D}"/>
                    </a:ext>
                  </a:extLst>
                </p14:cNvPr>
                <p14:cNvContentPartPr/>
                <p14:nvPr/>
              </p14:nvContentPartPr>
              <p14:xfrm>
                <a:off x="4261534" y="5469110"/>
                <a:ext cx="41040" cy="147960"/>
              </p14:xfrm>
            </p:contentPart>
          </mc:Choice>
          <mc:Fallback>
            <p:pic>
              <p:nvPicPr>
                <p:cNvPr id="464" name="잉크 463">
                  <a:extLst>
                    <a:ext uri="{FF2B5EF4-FFF2-40B4-BE49-F238E27FC236}">
                      <a16:creationId xmlns:a16="http://schemas.microsoft.com/office/drawing/2014/main" id="{896DF912-5842-3443-98F3-399EC6AAE62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52894" y="5460110"/>
                  <a:ext cx="58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65" name="잉크 464">
                  <a:extLst>
                    <a:ext uri="{FF2B5EF4-FFF2-40B4-BE49-F238E27FC236}">
                      <a16:creationId xmlns:a16="http://schemas.microsoft.com/office/drawing/2014/main" id="{F858A9EB-6918-E548-AA42-5103FF4A8F88}"/>
                    </a:ext>
                  </a:extLst>
                </p14:cNvPr>
                <p14:cNvContentPartPr/>
                <p14:nvPr/>
              </p14:nvContentPartPr>
              <p14:xfrm>
                <a:off x="4113214" y="5993630"/>
                <a:ext cx="34920" cy="167040"/>
              </p14:xfrm>
            </p:contentPart>
          </mc:Choice>
          <mc:Fallback>
            <p:pic>
              <p:nvPicPr>
                <p:cNvPr id="465" name="잉크 464">
                  <a:extLst>
                    <a:ext uri="{FF2B5EF4-FFF2-40B4-BE49-F238E27FC236}">
                      <a16:creationId xmlns:a16="http://schemas.microsoft.com/office/drawing/2014/main" id="{F858A9EB-6918-E548-AA42-5103FF4A8F8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04214" y="5984630"/>
                  <a:ext cx="52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467" name="잉크 466">
                  <a:extLst>
                    <a:ext uri="{FF2B5EF4-FFF2-40B4-BE49-F238E27FC236}">
                      <a16:creationId xmlns:a16="http://schemas.microsoft.com/office/drawing/2014/main" id="{216CE7F9-A82F-A045-B742-FAB3217A9399}"/>
                    </a:ext>
                  </a:extLst>
                </p14:cNvPr>
                <p14:cNvContentPartPr/>
                <p14:nvPr/>
              </p14:nvContentPartPr>
              <p14:xfrm>
                <a:off x="4354414" y="4971950"/>
                <a:ext cx="195480" cy="1339200"/>
              </p14:xfrm>
            </p:contentPart>
          </mc:Choice>
          <mc:Fallback>
            <p:pic>
              <p:nvPicPr>
                <p:cNvPr id="467" name="잉크 466">
                  <a:extLst>
                    <a:ext uri="{FF2B5EF4-FFF2-40B4-BE49-F238E27FC236}">
                      <a16:creationId xmlns:a16="http://schemas.microsoft.com/office/drawing/2014/main" id="{216CE7F9-A82F-A045-B742-FAB3217A939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45414" y="4962950"/>
                  <a:ext cx="213120" cy="13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471" name="잉크 470">
                  <a:extLst>
                    <a:ext uri="{FF2B5EF4-FFF2-40B4-BE49-F238E27FC236}">
                      <a16:creationId xmlns:a16="http://schemas.microsoft.com/office/drawing/2014/main" id="{16F5D61F-F56A-9143-841B-FACA7C3B6D0D}"/>
                    </a:ext>
                  </a:extLst>
                </p14:cNvPr>
                <p14:cNvContentPartPr/>
                <p14:nvPr/>
              </p14:nvContentPartPr>
              <p14:xfrm>
                <a:off x="4653934" y="5642990"/>
                <a:ext cx="107280" cy="28800"/>
              </p14:xfrm>
            </p:contentPart>
          </mc:Choice>
          <mc:Fallback>
            <p:pic>
              <p:nvPicPr>
                <p:cNvPr id="471" name="잉크 470">
                  <a:extLst>
                    <a:ext uri="{FF2B5EF4-FFF2-40B4-BE49-F238E27FC236}">
                      <a16:creationId xmlns:a16="http://schemas.microsoft.com/office/drawing/2014/main" id="{16F5D61F-F56A-9143-841B-FACA7C3B6D0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44934" y="5634350"/>
                  <a:ext cx="124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472" name="잉크 471">
                  <a:extLst>
                    <a:ext uri="{FF2B5EF4-FFF2-40B4-BE49-F238E27FC236}">
                      <a16:creationId xmlns:a16="http://schemas.microsoft.com/office/drawing/2014/main" id="{16190BBF-9042-C642-A16E-955948B219B6}"/>
                    </a:ext>
                  </a:extLst>
                </p14:cNvPr>
                <p14:cNvContentPartPr/>
                <p14:nvPr/>
              </p14:nvContentPartPr>
              <p14:xfrm>
                <a:off x="4653934" y="5712110"/>
                <a:ext cx="141840" cy="9720"/>
              </p14:xfrm>
            </p:contentPart>
          </mc:Choice>
          <mc:Fallback>
            <p:pic>
              <p:nvPicPr>
                <p:cNvPr id="472" name="잉크 471">
                  <a:extLst>
                    <a:ext uri="{FF2B5EF4-FFF2-40B4-BE49-F238E27FC236}">
                      <a16:creationId xmlns:a16="http://schemas.microsoft.com/office/drawing/2014/main" id="{16190BBF-9042-C642-A16E-955948B219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44934" y="5703470"/>
                  <a:ext cx="159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473" name="잉크 472">
                  <a:extLst>
                    <a:ext uri="{FF2B5EF4-FFF2-40B4-BE49-F238E27FC236}">
                      <a16:creationId xmlns:a16="http://schemas.microsoft.com/office/drawing/2014/main" id="{6CFB98A1-9375-2D4B-8BA6-D0FC491BFCF0}"/>
                    </a:ext>
                  </a:extLst>
                </p14:cNvPr>
                <p14:cNvContentPartPr/>
                <p14:nvPr/>
              </p14:nvContentPartPr>
              <p14:xfrm>
                <a:off x="4729174" y="5542550"/>
                <a:ext cx="126000" cy="340920"/>
              </p14:xfrm>
            </p:contentPart>
          </mc:Choice>
          <mc:Fallback>
            <p:pic>
              <p:nvPicPr>
                <p:cNvPr id="473" name="잉크 472">
                  <a:extLst>
                    <a:ext uri="{FF2B5EF4-FFF2-40B4-BE49-F238E27FC236}">
                      <a16:creationId xmlns:a16="http://schemas.microsoft.com/office/drawing/2014/main" id="{6CFB98A1-9375-2D4B-8BA6-D0FC491BFC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20534" y="5533550"/>
                  <a:ext cx="14364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615347C9-A71C-7448-8489-3091BF9A297D}"/>
              </a:ext>
            </a:extLst>
          </p:cNvPr>
          <p:cNvGrpSpPr/>
          <p:nvPr/>
        </p:nvGrpSpPr>
        <p:grpSpPr>
          <a:xfrm>
            <a:off x="5079454" y="5069123"/>
            <a:ext cx="952200" cy="1326600"/>
            <a:chOff x="4414894" y="4982750"/>
            <a:chExt cx="952200" cy="13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75" name="잉크 474">
                  <a:extLst>
                    <a:ext uri="{FF2B5EF4-FFF2-40B4-BE49-F238E27FC236}">
                      <a16:creationId xmlns:a16="http://schemas.microsoft.com/office/drawing/2014/main" id="{8D6B577B-ABC4-C341-9676-06EE07C56C6E}"/>
                    </a:ext>
                  </a:extLst>
                </p14:cNvPr>
                <p14:cNvContentPartPr/>
                <p14:nvPr/>
              </p14:nvContentPartPr>
              <p14:xfrm>
                <a:off x="4462054" y="5089670"/>
                <a:ext cx="44280" cy="9720"/>
              </p14:xfrm>
            </p:contentPart>
          </mc:Choice>
          <mc:Fallback>
            <p:pic>
              <p:nvPicPr>
                <p:cNvPr id="475" name="잉크 474">
                  <a:extLst>
                    <a:ext uri="{FF2B5EF4-FFF2-40B4-BE49-F238E27FC236}">
                      <a16:creationId xmlns:a16="http://schemas.microsoft.com/office/drawing/2014/main" id="{8D6B577B-ABC4-C341-9676-06EE07C56C6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53054" y="5080670"/>
                  <a:ext cx="61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76" name="잉크 475">
                  <a:extLst>
                    <a:ext uri="{FF2B5EF4-FFF2-40B4-BE49-F238E27FC236}">
                      <a16:creationId xmlns:a16="http://schemas.microsoft.com/office/drawing/2014/main" id="{93841A14-F305-6C4F-9F96-C86720028346}"/>
                    </a:ext>
                  </a:extLst>
                </p14:cNvPr>
                <p14:cNvContentPartPr/>
                <p14:nvPr/>
              </p14:nvContentPartPr>
              <p14:xfrm>
                <a:off x="4414894" y="5099030"/>
                <a:ext cx="86760" cy="1210320"/>
              </p14:xfrm>
            </p:contentPart>
          </mc:Choice>
          <mc:Fallback>
            <p:pic>
              <p:nvPicPr>
                <p:cNvPr id="476" name="잉크 475">
                  <a:extLst>
                    <a:ext uri="{FF2B5EF4-FFF2-40B4-BE49-F238E27FC236}">
                      <a16:creationId xmlns:a16="http://schemas.microsoft.com/office/drawing/2014/main" id="{93841A14-F305-6C4F-9F96-C8672002834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05894" y="5090390"/>
                  <a:ext cx="10440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477" name="잉크 476">
                  <a:extLst>
                    <a:ext uri="{FF2B5EF4-FFF2-40B4-BE49-F238E27FC236}">
                      <a16:creationId xmlns:a16="http://schemas.microsoft.com/office/drawing/2014/main" id="{AF2CC326-C917-6F49-BB3C-5BF199709A1E}"/>
                    </a:ext>
                  </a:extLst>
                </p14:cNvPr>
                <p14:cNvContentPartPr/>
                <p14:nvPr/>
              </p14:nvContentPartPr>
              <p14:xfrm>
                <a:off x="4592014" y="5167790"/>
                <a:ext cx="185760" cy="173520"/>
              </p14:xfrm>
            </p:contentPart>
          </mc:Choice>
          <mc:Fallback>
            <p:pic>
              <p:nvPicPr>
                <p:cNvPr id="477" name="잉크 476">
                  <a:extLst>
                    <a:ext uri="{FF2B5EF4-FFF2-40B4-BE49-F238E27FC236}">
                      <a16:creationId xmlns:a16="http://schemas.microsoft.com/office/drawing/2014/main" id="{AF2CC326-C917-6F49-BB3C-5BF199709A1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83014" y="5159150"/>
                  <a:ext cx="203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78" name="잉크 477">
                  <a:extLst>
                    <a:ext uri="{FF2B5EF4-FFF2-40B4-BE49-F238E27FC236}">
                      <a16:creationId xmlns:a16="http://schemas.microsoft.com/office/drawing/2014/main" id="{4D019400-B01C-7740-AA60-2A5923FC1102}"/>
                    </a:ext>
                  </a:extLst>
                </p14:cNvPr>
                <p14:cNvContentPartPr/>
                <p14:nvPr/>
              </p14:nvContentPartPr>
              <p14:xfrm>
                <a:off x="4868494" y="5054750"/>
                <a:ext cx="22320" cy="72720"/>
              </p14:xfrm>
            </p:contentPart>
          </mc:Choice>
          <mc:Fallback>
            <p:pic>
              <p:nvPicPr>
                <p:cNvPr id="478" name="잉크 477">
                  <a:extLst>
                    <a:ext uri="{FF2B5EF4-FFF2-40B4-BE49-F238E27FC236}">
                      <a16:creationId xmlns:a16="http://schemas.microsoft.com/office/drawing/2014/main" id="{4D019400-B01C-7740-AA60-2A5923FC11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59854" y="5045750"/>
                  <a:ext cx="39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479" name="잉크 478">
                  <a:extLst>
                    <a:ext uri="{FF2B5EF4-FFF2-40B4-BE49-F238E27FC236}">
                      <a16:creationId xmlns:a16="http://schemas.microsoft.com/office/drawing/2014/main" id="{775E665C-A2D1-294E-AB67-7211702A1B68}"/>
                    </a:ext>
                  </a:extLst>
                </p14:cNvPr>
                <p14:cNvContentPartPr/>
                <p14:nvPr/>
              </p14:nvContentPartPr>
              <p14:xfrm>
                <a:off x="4673734" y="5662430"/>
                <a:ext cx="100800" cy="190800"/>
              </p14:xfrm>
            </p:contentPart>
          </mc:Choice>
          <mc:Fallback>
            <p:pic>
              <p:nvPicPr>
                <p:cNvPr id="479" name="잉크 478">
                  <a:extLst>
                    <a:ext uri="{FF2B5EF4-FFF2-40B4-BE49-F238E27FC236}">
                      <a16:creationId xmlns:a16="http://schemas.microsoft.com/office/drawing/2014/main" id="{775E665C-A2D1-294E-AB67-7211702A1B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65094" y="5653430"/>
                  <a:ext cx="118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80" name="잉크 479">
                  <a:extLst>
                    <a:ext uri="{FF2B5EF4-FFF2-40B4-BE49-F238E27FC236}">
                      <a16:creationId xmlns:a16="http://schemas.microsoft.com/office/drawing/2014/main" id="{E515F44E-B550-B84A-951C-B3FF88EA1B14}"/>
                    </a:ext>
                  </a:extLst>
                </p14:cNvPr>
                <p14:cNvContentPartPr/>
                <p14:nvPr/>
              </p14:nvContentPartPr>
              <p14:xfrm>
                <a:off x="4906294" y="5541470"/>
                <a:ext cx="16200" cy="94680"/>
              </p14:xfrm>
            </p:contentPart>
          </mc:Choice>
          <mc:Fallback>
            <p:pic>
              <p:nvPicPr>
                <p:cNvPr id="480" name="잉크 479">
                  <a:extLst>
                    <a:ext uri="{FF2B5EF4-FFF2-40B4-BE49-F238E27FC236}">
                      <a16:creationId xmlns:a16="http://schemas.microsoft.com/office/drawing/2014/main" id="{E515F44E-B550-B84A-951C-B3FF88EA1B1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97654" y="5532830"/>
                  <a:ext cx="33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81" name="잉크 480">
                  <a:extLst>
                    <a:ext uri="{FF2B5EF4-FFF2-40B4-BE49-F238E27FC236}">
                      <a16:creationId xmlns:a16="http://schemas.microsoft.com/office/drawing/2014/main" id="{BDF0CF6B-224C-F349-9FD6-806AE0084CB9}"/>
                    </a:ext>
                  </a:extLst>
                </p14:cNvPr>
                <p14:cNvContentPartPr/>
                <p14:nvPr/>
              </p14:nvContentPartPr>
              <p14:xfrm>
                <a:off x="4771294" y="6024950"/>
                <a:ext cx="3600" cy="146160"/>
              </p14:xfrm>
            </p:contentPart>
          </mc:Choice>
          <mc:Fallback>
            <p:pic>
              <p:nvPicPr>
                <p:cNvPr id="481" name="잉크 480">
                  <a:extLst>
                    <a:ext uri="{FF2B5EF4-FFF2-40B4-BE49-F238E27FC236}">
                      <a16:creationId xmlns:a16="http://schemas.microsoft.com/office/drawing/2014/main" id="{BDF0CF6B-224C-F349-9FD6-806AE0084CB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62654" y="6016310"/>
                  <a:ext cx="21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82" name="잉크 481">
                  <a:extLst>
                    <a:ext uri="{FF2B5EF4-FFF2-40B4-BE49-F238E27FC236}">
                      <a16:creationId xmlns:a16="http://schemas.microsoft.com/office/drawing/2014/main" id="{E07730EF-A158-464F-95A9-37532F9A86A5}"/>
                    </a:ext>
                  </a:extLst>
                </p14:cNvPr>
                <p14:cNvContentPartPr/>
                <p14:nvPr/>
              </p14:nvContentPartPr>
              <p14:xfrm>
                <a:off x="5011414" y="4982750"/>
                <a:ext cx="179280" cy="1313280"/>
              </p14:xfrm>
            </p:contentPart>
          </mc:Choice>
          <mc:Fallback>
            <p:pic>
              <p:nvPicPr>
                <p:cNvPr id="482" name="잉크 481">
                  <a:extLst>
                    <a:ext uri="{FF2B5EF4-FFF2-40B4-BE49-F238E27FC236}">
                      <a16:creationId xmlns:a16="http://schemas.microsoft.com/office/drawing/2014/main" id="{E07730EF-A158-464F-95A9-37532F9A86A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02774" y="4974110"/>
                  <a:ext cx="196920" cy="13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83" name="잉크 482">
                  <a:extLst>
                    <a:ext uri="{FF2B5EF4-FFF2-40B4-BE49-F238E27FC236}">
                      <a16:creationId xmlns:a16="http://schemas.microsoft.com/office/drawing/2014/main" id="{E406DAD4-1168-A548-9A71-5D14DFD01726}"/>
                    </a:ext>
                  </a:extLst>
                </p14:cNvPr>
                <p14:cNvContentPartPr/>
                <p14:nvPr/>
              </p14:nvContentPartPr>
              <p14:xfrm>
                <a:off x="5247574" y="5616350"/>
                <a:ext cx="113400" cy="19080"/>
              </p14:xfrm>
            </p:contentPart>
          </mc:Choice>
          <mc:Fallback>
            <p:pic>
              <p:nvPicPr>
                <p:cNvPr id="483" name="잉크 482">
                  <a:extLst>
                    <a:ext uri="{FF2B5EF4-FFF2-40B4-BE49-F238E27FC236}">
                      <a16:creationId xmlns:a16="http://schemas.microsoft.com/office/drawing/2014/main" id="{E406DAD4-1168-A548-9A71-5D14DFD0172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38574" y="5607710"/>
                  <a:ext cx="131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84" name="잉크 483">
                  <a:extLst>
                    <a:ext uri="{FF2B5EF4-FFF2-40B4-BE49-F238E27FC236}">
                      <a16:creationId xmlns:a16="http://schemas.microsoft.com/office/drawing/2014/main" id="{D079FF62-5C3E-B84F-9F67-8068B5BC8EEC}"/>
                    </a:ext>
                  </a:extLst>
                </p14:cNvPr>
                <p14:cNvContentPartPr/>
                <p14:nvPr/>
              </p14:nvContentPartPr>
              <p14:xfrm>
                <a:off x="5203294" y="5739110"/>
                <a:ext cx="163800" cy="9720"/>
              </p14:xfrm>
            </p:contentPart>
          </mc:Choice>
          <mc:Fallback>
            <p:pic>
              <p:nvPicPr>
                <p:cNvPr id="484" name="잉크 483">
                  <a:extLst>
                    <a:ext uri="{FF2B5EF4-FFF2-40B4-BE49-F238E27FC236}">
                      <a16:creationId xmlns:a16="http://schemas.microsoft.com/office/drawing/2014/main" id="{D079FF62-5C3E-B84F-9F67-8068B5BC8EE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94654" y="5730110"/>
                  <a:ext cx="1814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그룹 493">
            <a:extLst>
              <a:ext uri="{FF2B5EF4-FFF2-40B4-BE49-F238E27FC236}">
                <a16:creationId xmlns:a16="http://schemas.microsoft.com/office/drawing/2014/main" id="{F07AA375-B05B-3C43-A52B-462A529FE421}"/>
              </a:ext>
            </a:extLst>
          </p:cNvPr>
          <p:cNvGrpSpPr/>
          <p:nvPr/>
        </p:nvGrpSpPr>
        <p:grpSpPr>
          <a:xfrm>
            <a:off x="6219934" y="5130683"/>
            <a:ext cx="691920" cy="1448280"/>
            <a:chOff x="5555374" y="5044310"/>
            <a:chExt cx="691920" cy="14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86" name="잉크 485">
                  <a:extLst>
                    <a:ext uri="{FF2B5EF4-FFF2-40B4-BE49-F238E27FC236}">
                      <a16:creationId xmlns:a16="http://schemas.microsoft.com/office/drawing/2014/main" id="{A41E6D57-C807-C342-8305-51EDCEBD1382}"/>
                    </a:ext>
                  </a:extLst>
                </p14:cNvPr>
                <p14:cNvContentPartPr/>
                <p14:nvPr/>
              </p14:nvContentPartPr>
              <p14:xfrm>
                <a:off x="5555374" y="5044310"/>
                <a:ext cx="113760" cy="3600"/>
              </p14:xfrm>
            </p:contentPart>
          </mc:Choice>
          <mc:Fallback>
            <p:pic>
              <p:nvPicPr>
                <p:cNvPr id="486" name="잉크 485">
                  <a:extLst>
                    <a:ext uri="{FF2B5EF4-FFF2-40B4-BE49-F238E27FC236}">
                      <a16:creationId xmlns:a16="http://schemas.microsoft.com/office/drawing/2014/main" id="{A41E6D57-C807-C342-8305-51EDCEBD138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46734" y="5035670"/>
                  <a:ext cx="131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87" name="잉크 486">
                  <a:extLst>
                    <a:ext uri="{FF2B5EF4-FFF2-40B4-BE49-F238E27FC236}">
                      <a16:creationId xmlns:a16="http://schemas.microsoft.com/office/drawing/2014/main" id="{2A66800F-29D0-4543-B92C-E064E7DFB8F5}"/>
                    </a:ext>
                  </a:extLst>
                </p14:cNvPr>
                <p14:cNvContentPartPr/>
                <p14:nvPr/>
              </p14:nvContentPartPr>
              <p14:xfrm>
                <a:off x="5567974" y="5044310"/>
                <a:ext cx="244440" cy="1448280"/>
              </p14:xfrm>
            </p:contentPart>
          </mc:Choice>
          <mc:Fallback>
            <p:pic>
              <p:nvPicPr>
                <p:cNvPr id="487" name="잉크 486">
                  <a:extLst>
                    <a:ext uri="{FF2B5EF4-FFF2-40B4-BE49-F238E27FC236}">
                      <a16:creationId xmlns:a16="http://schemas.microsoft.com/office/drawing/2014/main" id="{2A66800F-29D0-4543-B92C-E064E7DFB8F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59334" y="5035670"/>
                  <a:ext cx="26208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89" name="잉크 488">
                  <a:extLst>
                    <a:ext uri="{FF2B5EF4-FFF2-40B4-BE49-F238E27FC236}">
                      <a16:creationId xmlns:a16="http://schemas.microsoft.com/office/drawing/2014/main" id="{661DB4EC-1BDC-2142-B0D9-556F8922AC4E}"/>
                    </a:ext>
                  </a:extLst>
                </p14:cNvPr>
                <p14:cNvContentPartPr/>
                <p14:nvPr/>
              </p14:nvContentPartPr>
              <p14:xfrm>
                <a:off x="5803774" y="5120270"/>
                <a:ext cx="163800" cy="193320"/>
              </p14:xfrm>
            </p:contentPart>
          </mc:Choice>
          <mc:Fallback>
            <p:pic>
              <p:nvPicPr>
                <p:cNvPr id="489" name="잉크 488">
                  <a:extLst>
                    <a:ext uri="{FF2B5EF4-FFF2-40B4-BE49-F238E27FC236}">
                      <a16:creationId xmlns:a16="http://schemas.microsoft.com/office/drawing/2014/main" id="{661DB4EC-1BDC-2142-B0D9-556F8922AC4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94774" y="5111270"/>
                  <a:ext cx="181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90" name="잉크 489">
                  <a:extLst>
                    <a:ext uri="{FF2B5EF4-FFF2-40B4-BE49-F238E27FC236}">
                      <a16:creationId xmlns:a16="http://schemas.microsoft.com/office/drawing/2014/main" id="{379C9AE7-69C8-3342-9FDD-AB890685EAC2}"/>
                    </a:ext>
                  </a:extLst>
                </p14:cNvPr>
                <p14:cNvContentPartPr/>
                <p14:nvPr/>
              </p14:nvContentPartPr>
              <p14:xfrm>
                <a:off x="5992414" y="5231510"/>
                <a:ext cx="254880" cy="97920"/>
              </p14:xfrm>
            </p:contentPart>
          </mc:Choice>
          <mc:Fallback>
            <p:pic>
              <p:nvPicPr>
                <p:cNvPr id="490" name="잉크 489">
                  <a:extLst>
                    <a:ext uri="{FF2B5EF4-FFF2-40B4-BE49-F238E27FC236}">
                      <a16:creationId xmlns:a16="http://schemas.microsoft.com/office/drawing/2014/main" id="{379C9AE7-69C8-3342-9FDD-AB890685EAC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83414" y="5222510"/>
                  <a:ext cx="2725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AE216589-E4BE-F849-AE17-E94E2E9E46DC}"/>
              </a:ext>
            </a:extLst>
          </p:cNvPr>
          <p:cNvGrpSpPr/>
          <p:nvPr/>
        </p:nvGrpSpPr>
        <p:grpSpPr>
          <a:xfrm>
            <a:off x="7082494" y="5162363"/>
            <a:ext cx="324000" cy="280080"/>
            <a:chOff x="6417934" y="5075990"/>
            <a:chExt cx="32400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491" name="잉크 490">
                  <a:extLst>
                    <a:ext uri="{FF2B5EF4-FFF2-40B4-BE49-F238E27FC236}">
                      <a16:creationId xmlns:a16="http://schemas.microsoft.com/office/drawing/2014/main" id="{CCF37199-5564-EB41-9EBB-B7DEBC6773E4}"/>
                    </a:ext>
                  </a:extLst>
                </p14:cNvPr>
                <p14:cNvContentPartPr/>
                <p14:nvPr/>
              </p14:nvContentPartPr>
              <p14:xfrm>
                <a:off x="6417934" y="5075990"/>
                <a:ext cx="163800" cy="167040"/>
              </p14:xfrm>
            </p:contentPart>
          </mc:Choice>
          <mc:Fallback>
            <p:pic>
              <p:nvPicPr>
                <p:cNvPr id="491" name="잉크 490">
                  <a:extLst>
                    <a:ext uri="{FF2B5EF4-FFF2-40B4-BE49-F238E27FC236}">
                      <a16:creationId xmlns:a16="http://schemas.microsoft.com/office/drawing/2014/main" id="{CCF37199-5564-EB41-9EBB-B7DEBC6773E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08934" y="5067350"/>
                  <a:ext cx="181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92" name="잉크 491">
                  <a:extLst>
                    <a:ext uri="{FF2B5EF4-FFF2-40B4-BE49-F238E27FC236}">
                      <a16:creationId xmlns:a16="http://schemas.microsoft.com/office/drawing/2014/main" id="{0404CE6A-FCA9-B742-8C3B-31B9C4CA8043}"/>
                    </a:ext>
                  </a:extLst>
                </p14:cNvPr>
                <p14:cNvContentPartPr/>
                <p14:nvPr/>
              </p14:nvContentPartPr>
              <p14:xfrm>
                <a:off x="6612694" y="5208110"/>
                <a:ext cx="129240" cy="147960"/>
              </p14:xfrm>
            </p:contentPart>
          </mc:Choice>
          <mc:Fallback>
            <p:pic>
              <p:nvPicPr>
                <p:cNvPr id="492" name="잉크 491">
                  <a:extLst>
                    <a:ext uri="{FF2B5EF4-FFF2-40B4-BE49-F238E27FC236}">
                      <a16:creationId xmlns:a16="http://schemas.microsoft.com/office/drawing/2014/main" id="{0404CE6A-FCA9-B742-8C3B-31B9C4CA804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03694" y="5199110"/>
                  <a:ext cx="1468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F74ED849-2DAE-F846-8D87-5130208EEB45}"/>
              </a:ext>
            </a:extLst>
          </p:cNvPr>
          <p:cNvGrpSpPr/>
          <p:nvPr/>
        </p:nvGrpSpPr>
        <p:grpSpPr>
          <a:xfrm>
            <a:off x="6486694" y="5681123"/>
            <a:ext cx="497160" cy="299520"/>
            <a:chOff x="5822134" y="5594750"/>
            <a:chExt cx="49716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495" name="잉크 494">
                  <a:extLst>
                    <a:ext uri="{FF2B5EF4-FFF2-40B4-BE49-F238E27FC236}">
                      <a16:creationId xmlns:a16="http://schemas.microsoft.com/office/drawing/2014/main" id="{01DF2BBD-3C2B-364C-9D76-4BAD26BB0E0C}"/>
                    </a:ext>
                  </a:extLst>
                </p14:cNvPr>
                <p14:cNvContentPartPr/>
                <p14:nvPr/>
              </p14:nvContentPartPr>
              <p14:xfrm>
                <a:off x="5822134" y="5594750"/>
                <a:ext cx="207720" cy="196920"/>
              </p14:xfrm>
            </p:contentPart>
          </mc:Choice>
          <mc:Fallback>
            <p:pic>
              <p:nvPicPr>
                <p:cNvPr id="495" name="잉크 494">
                  <a:extLst>
                    <a:ext uri="{FF2B5EF4-FFF2-40B4-BE49-F238E27FC236}">
                      <a16:creationId xmlns:a16="http://schemas.microsoft.com/office/drawing/2014/main" id="{01DF2BBD-3C2B-364C-9D76-4BAD26BB0E0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13494" y="5586110"/>
                  <a:ext cx="225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96" name="잉크 495">
                  <a:extLst>
                    <a:ext uri="{FF2B5EF4-FFF2-40B4-BE49-F238E27FC236}">
                      <a16:creationId xmlns:a16="http://schemas.microsoft.com/office/drawing/2014/main" id="{FE3C854F-7AC8-DF4B-9D3F-B5E7BAFCB1C0}"/>
                    </a:ext>
                  </a:extLst>
                </p14:cNvPr>
                <p14:cNvContentPartPr/>
                <p14:nvPr/>
              </p14:nvContentPartPr>
              <p14:xfrm>
                <a:off x="6031294" y="5753870"/>
                <a:ext cx="288000" cy="140400"/>
              </p14:xfrm>
            </p:contentPart>
          </mc:Choice>
          <mc:Fallback>
            <p:pic>
              <p:nvPicPr>
                <p:cNvPr id="496" name="잉크 495">
                  <a:extLst>
                    <a:ext uri="{FF2B5EF4-FFF2-40B4-BE49-F238E27FC236}">
                      <a16:creationId xmlns:a16="http://schemas.microsoft.com/office/drawing/2014/main" id="{FE3C854F-7AC8-DF4B-9D3F-B5E7BAFCB1C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22294" y="5744870"/>
                  <a:ext cx="3056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9" name="그룹 498">
            <a:extLst>
              <a:ext uri="{FF2B5EF4-FFF2-40B4-BE49-F238E27FC236}">
                <a16:creationId xmlns:a16="http://schemas.microsoft.com/office/drawing/2014/main" id="{F7E2DCC0-795A-F54B-8769-C0483FA0C00E}"/>
              </a:ext>
            </a:extLst>
          </p:cNvPr>
          <p:cNvGrpSpPr/>
          <p:nvPr/>
        </p:nvGrpSpPr>
        <p:grpSpPr>
          <a:xfrm>
            <a:off x="7196974" y="5682203"/>
            <a:ext cx="300240" cy="380160"/>
            <a:chOff x="6532414" y="5595830"/>
            <a:chExt cx="30024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97" name="잉크 496">
                  <a:extLst>
                    <a:ext uri="{FF2B5EF4-FFF2-40B4-BE49-F238E27FC236}">
                      <a16:creationId xmlns:a16="http://schemas.microsoft.com/office/drawing/2014/main" id="{CC9B1E9A-AF47-654D-A37B-DCDD6E57040C}"/>
                    </a:ext>
                  </a:extLst>
                </p14:cNvPr>
                <p14:cNvContentPartPr/>
                <p14:nvPr/>
              </p14:nvContentPartPr>
              <p14:xfrm>
                <a:off x="6583894" y="5595830"/>
                <a:ext cx="145080" cy="193320"/>
              </p14:xfrm>
            </p:contentPart>
          </mc:Choice>
          <mc:Fallback>
            <p:pic>
              <p:nvPicPr>
                <p:cNvPr id="497" name="잉크 496">
                  <a:extLst>
                    <a:ext uri="{FF2B5EF4-FFF2-40B4-BE49-F238E27FC236}">
                      <a16:creationId xmlns:a16="http://schemas.microsoft.com/office/drawing/2014/main" id="{CC9B1E9A-AF47-654D-A37B-DCDD6E5704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575254" y="5587190"/>
                  <a:ext cx="162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98" name="잉크 497">
                  <a:extLst>
                    <a:ext uri="{FF2B5EF4-FFF2-40B4-BE49-F238E27FC236}">
                      <a16:creationId xmlns:a16="http://schemas.microsoft.com/office/drawing/2014/main" id="{D962BD33-2138-1E4D-ABF3-43B8FD939A1A}"/>
                    </a:ext>
                  </a:extLst>
                </p14:cNvPr>
                <p14:cNvContentPartPr/>
                <p14:nvPr/>
              </p14:nvContentPartPr>
              <p14:xfrm>
                <a:off x="6532414" y="5733710"/>
                <a:ext cx="300240" cy="242280"/>
              </p14:xfrm>
            </p:contentPart>
          </mc:Choice>
          <mc:Fallback>
            <p:pic>
              <p:nvPicPr>
                <p:cNvPr id="498" name="잉크 497">
                  <a:extLst>
                    <a:ext uri="{FF2B5EF4-FFF2-40B4-BE49-F238E27FC236}">
                      <a16:creationId xmlns:a16="http://schemas.microsoft.com/office/drawing/2014/main" id="{D962BD33-2138-1E4D-ABF3-43B8FD939A1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23414" y="5725070"/>
                  <a:ext cx="31788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501" name="잉크 500">
                <a:extLst>
                  <a:ext uri="{FF2B5EF4-FFF2-40B4-BE49-F238E27FC236}">
                    <a16:creationId xmlns:a16="http://schemas.microsoft.com/office/drawing/2014/main" id="{80572F61-9DB0-6044-A715-FFDFD2D7824D}"/>
                  </a:ext>
                </a:extLst>
              </p14:cNvPr>
              <p14:cNvContentPartPr/>
              <p14:nvPr/>
            </p14:nvContentPartPr>
            <p14:xfrm>
              <a:off x="6613414" y="6330203"/>
              <a:ext cx="171360" cy="116640"/>
            </p14:xfrm>
          </p:contentPart>
        </mc:Choice>
        <mc:Fallback>
          <p:pic>
            <p:nvPicPr>
              <p:cNvPr id="501" name="잉크 500">
                <a:extLst>
                  <a:ext uri="{FF2B5EF4-FFF2-40B4-BE49-F238E27FC236}">
                    <a16:creationId xmlns:a16="http://schemas.microsoft.com/office/drawing/2014/main" id="{80572F61-9DB0-6044-A715-FFDFD2D7824D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604774" y="6321563"/>
                <a:ext cx="1890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502" name="잉크 501">
                <a:extLst>
                  <a:ext uri="{FF2B5EF4-FFF2-40B4-BE49-F238E27FC236}">
                    <a16:creationId xmlns:a16="http://schemas.microsoft.com/office/drawing/2014/main" id="{AED28CB4-8354-624B-A852-818F8E90FE40}"/>
                  </a:ext>
                </a:extLst>
              </p14:cNvPr>
              <p14:cNvContentPartPr/>
              <p14:nvPr/>
            </p14:nvContentPartPr>
            <p14:xfrm>
              <a:off x="7265014" y="6309683"/>
              <a:ext cx="182520" cy="100800"/>
            </p14:xfrm>
          </p:contentPart>
        </mc:Choice>
        <mc:Fallback>
          <p:pic>
            <p:nvPicPr>
              <p:cNvPr id="502" name="잉크 501">
                <a:extLst>
                  <a:ext uri="{FF2B5EF4-FFF2-40B4-BE49-F238E27FC236}">
                    <a16:creationId xmlns:a16="http://schemas.microsoft.com/office/drawing/2014/main" id="{AED28CB4-8354-624B-A852-818F8E90FE4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256014" y="6301043"/>
                <a:ext cx="20016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7" name="그룹 516">
            <a:extLst>
              <a:ext uri="{FF2B5EF4-FFF2-40B4-BE49-F238E27FC236}">
                <a16:creationId xmlns:a16="http://schemas.microsoft.com/office/drawing/2014/main" id="{D30E47D0-A1D6-9949-A317-14BC2F69479C}"/>
              </a:ext>
            </a:extLst>
          </p:cNvPr>
          <p:cNvGrpSpPr/>
          <p:nvPr/>
        </p:nvGrpSpPr>
        <p:grpSpPr>
          <a:xfrm>
            <a:off x="7891774" y="5017643"/>
            <a:ext cx="972000" cy="1542600"/>
            <a:chOff x="7227214" y="4931270"/>
            <a:chExt cx="972000" cy="154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03" name="잉크 502">
                  <a:extLst>
                    <a:ext uri="{FF2B5EF4-FFF2-40B4-BE49-F238E27FC236}">
                      <a16:creationId xmlns:a16="http://schemas.microsoft.com/office/drawing/2014/main" id="{9929D7EF-F786-2441-A783-64D8A3D026C2}"/>
                    </a:ext>
                  </a:extLst>
                </p14:cNvPr>
                <p14:cNvContentPartPr/>
                <p14:nvPr/>
              </p14:nvContentPartPr>
              <p14:xfrm>
                <a:off x="7269334" y="6261110"/>
                <a:ext cx="22320" cy="132840"/>
              </p14:xfrm>
            </p:contentPart>
          </mc:Choice>
          <mc:Fallback>
            <p:pic>
              <p:nvPicPr>
                <p:cNvPr id="503" name="잉크 502">
                  <a:extLst>
                    <a:ext uri="{FF2B5EF4-FFF2-40B4-BE49-F238E27FC236}">
                      <a16:creationId xmlns:a16="http://schemas.microsoft.com/office/drawing/2014/main" id="{9929D7EF-F786-2441-A783-64D8A3D026C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260694" y="6252110"/>
                  <a:ext cx="39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504" name="잉크 503">
                  <a:extLst>
                    <a:ext uri="{FF2B5EF4-FFF2-40B4-BE49-F238E27FC236}">
                      <a16:creationId xmlns:a16="http://schemas.microsoft.com/office/drawing/2014/main" id="{764D990B-B2DF-484A-AC63-7D63264C1EFA}"/>
                    </a:ext>
                  </a:extLst>
                </p14:cNvPr>
                <p14:cNvContentPartPr/>
                <p14:nvPr/>
              </p14:nvContentPartPr>
              <p14:xfrm>
                <a:off x="7227214" y="5104430"/>
                <a:ext cx="138600" cy="132480"/>
              </p14:xfrm>
            </p:contentPart>
          </mc:Choice>
          <mc:Fallback>
            <p:pic>
              <p:nvPicPr>
                <p:cNvPr id="504" name="잉크 503">
                  <a:extLst>
                    <a:ext uri="{FF2B5EF4-FFF2-40B4-BE49-F238E27FC236}">
                      <a16:creationId xmlns:a16="http://schemas.microsoft.com/office/drawing/2014/main" id="{764D990B-B2DF-484A-AC63-7D63264C1EF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218214" y="5095790"/>
                  <a:ext cx="156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05" name="잉크 504">
                  <a:extLst>
                    <a:ext uri="{FF2B5EF4-FFF2-40B4-BE49-F238E27FC236}">
                      <a16:creationId xmlns:a16="http://schemas.microsoft.com/office/drawing/2014/main" id="{5CAA31E3-3B50-664B-95CC-FB0CDE7A124D}"/>
                    </a:ext>
                  </a:extLst>
                </p14:cNvPr>
                <p14:cNvContentPartPr/>
                <p14:nvPr/>
              </p14:nvContentPartPr>
              <p14:xfrm>
                <a:off x="7247374" y="5626430"/>
                <a:ext cx="119880" cy="157320"/>
              </p14:xfrm>
            </p:contentPart>
          </mc:Choice>
          <mc:Fallback>
            <p:pic>
              <p:nvPicPr>
                <p:cNvPr id="505" name="잉크 504">
                  <a:extLst>
                    <a:ext uri="{FF2B5EF4-FFF2-40B4-BE49-F238E27FC236}">
                      <a16:creationId xmlns:a16="http://schemas.microsoft.com/office/drawing/2014/main" id="{5CAA31E3-3B50-664B-95CC-FB0CDE7A124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38734" y="5617790"/>
                  <a:ext cx="137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06" name="잉크 505">
                  <a:extLst>
                    <a:ext uri="{FF2B5EF4-FFF2-40B4-BE49-F238E27FC236}">
                      <a16:creationId xmlns:a16="http://schemas.microsoft.com/office/drawing/2014/main" id="{67C1BCFE-00EF-3B45-A098-20BAE4498AA3}"/>
                    </a:ext>
                  </a:extLst>
                </p14:cNvPr>
                <p14:cNvContentPartPr/>
                <p14:nvPr/>
              </p14:nvContentPartPr>
              <p14:xfrm>
                <a:off x="7497934" y="4992110"/>
                <a:ext cx="183960" cy="1454760"/>
              </p14:xfrm>
            </p:contentPart>
          </mc:Choice>
          <mc:Fallback>
            <p:pic>
              <p:nvPicPr>
                <p:cNvPr id="506" name="잉크 505">
                  <a:extLst>
                    <a:ext uri="{FF2B5EF4-FFF2-40B4-BE49-F238E27FC236}">
                      <a16:creationId xmlns:a16="http://schemas.microsoft.com/office/drawing/2014/main" id="{67C1BCFE-00EF-3B45-A098-20BAE4498AA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89294" y="4983470"/>
                  <a:ext cx="201600" cy="14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07" name="잉크 506">
                  <a:extLst>
                    <a:ext uri="{FF2B5EF4-FFF2-40B4-BE49-F238E27FC236}">
                      <a16:creationId xmlns:a16="http://schemas.microsoft.com/office/drawing/2014/main" id="{69858C86-3224-F94D-B9BB-5D87CC83BFF0}"/>
                    </a:ext>
                  </a:extLst>
                </p14:cNvPr>
                <p14:cNvContentPartPr/>
                <p14:nvPr/>
              </p14:nvContentPartPr>
              <p14:xfrm>
                <a:off x="7744894" y="4931270"/>
                <a:ext cx="126000" cy="6480"/>
              </p14:xfrm>
            </p:contentPart>
          </mc:Choice>
          <mc:Fallback>
            <p:pic>
              <p:nvPicPr>
                <p:cNvPr id="507" name="잉크 506">
                  <a:extLst>
                    <a:ext uri="{FF2B5EF4-FFF2-40B4-BE49-F238E27FC236}">
                      <a16:creationId xmlns:a16="http://schemas.microsoft.com/office/drawing/2014/main" id="{69858C86-3224-F94D-B9BB-5D87CC83BFF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35894" y="4922630"/>
                  <a:ext cx="143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08" name="잉크 507">
                  <a:extLst>
                    <a:ext uri="{FF2B5EF4-FFF2-40B4-BE49-F238E27FC236}">
                      <a16:creationId xmlns:a16="http://schemas.microsoft.com/office/drawing/2014/main" id="{81270885-9B2B-AD41-B510-61FA210DB64A}"/>
                    </a:ext>
                  </a:extLst>
                </p14:cNvPr>
                <p14:cNvContentPartPr/>
                <p14:nvPr/>
              </p14:nvContentPartPr>
              <p14:xfrm>
                <a:off x="7749574" y="4965830"/>
                <a:ext cx="254520" cy="1508040"/>
              </p14:xfrm>
            </p:contentPart>
          </mc:Choice>
          <mc:Fallback>
            <p:pic>
              <p:nvPicPr>
                <p:cNvPr id="508" name="잉크 507">
                  <a:extLst>
                    <a:ext uri="{FF2B5EF4-FFF2-40B4-BE49-F238E27FC236}">
                      <a16:creationId xmlns:a16="http://schemas.microsoft.com/office/drawing/2014/main" id="{81270885-9B2B-AD41-B510-61FA210DB64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40934" y="4957190"/>
                  <a:ext cx="272160" cy="15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10" name="잉크 509">
                  <a:extLst>
                    <a:ext uri="{FF2B5EF4-FFF2-40B4-BE49-F238E27FC236}">
                      <a16:creationId xmlns:a16="http://schemas.microsoft.com/office/drawing/2014/main" id="{74DF1126-170B-604D-B740-942D75906384}"/>
                    </a:ext>
                  </a:extLst>
                </p14:cNvPr>
                <p14:cNvContentPartPr/>
                <p14:nvPr/>
              </p14:nvContentPartPr>
              <p14:xfrm>
                <a:off x="8029294" y="5038190"/>
                <a:ext cx="6480" cy="195120"/>
              </p14:xfrm>
            </p:contentPart>
          </mc:Choice>
          <mc:Fallback>
            <p:pic>
              <p:nvPicPr>
                <p:cNvPr id="510" name="잉크 509">
                  <a:extLst>
                    <a:ext uri="{FF2B5EF4-FFF2-40B4-BE49-F238E27FC236}">
                      <a16:creationId xmlns:a16="http://schemas.microsoft.com/office/drawing/2014/main" id="{74DF1126-170B-604D-B740-942D759063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20654" y="5029550"/>
                  <a:ext cx="24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12" name="잉크 511">
                  <a:extLst>
                    <a:ext uri="{FF2B5EF4-FFF2-40B4-BE49-F238E27FC236}">
                      <a16:creationId xmlns:a16="http://schemas.microsoft.com/office/drawing/2014/main" id="{F7AAA8C8-0493-2C4F-B469-338D6E46BC30}"/>
                    </a:ext>
                  </a:extLst>
                </p14:cNvPr>
                <p14:cNvContentPartPr/>
                <p14:nvPr/>
              </p14:nvContentPartPr>
              <p14:xfrm>
                <a:off x="8057734" y="5613470"/>
                <a:ext cx="116640" cy="189000"/>
              </p14:xfrm>
            </p:contentPart>
          </mc:Choice>
          <mc:Fallback>
            <p:pic>
              <p:nvPicPr>
                <p:cNvPr id="512" name="잉크 511">
                  <a:extLst>
                    <a:ext uri="{FF2B5EF4-FFF2-40B4-BE49-F238E27FC236}">
                      <a16:creationId xmlns:a16="http://schemas.microsoft.com/office/drawing/2014/main" id="{F7AAA8C8-0493-2C4F-B469-338D6E46BC3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48734" y="5604470"/>
                  <a:ext cx="134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13" name="잉크 512">
                  <a:extLst>
                    <a:ext uri="{FF2B5EF4-FFF2-40B4-BE49-F238E27FC236}">
                      <a16:creationId xmlns:a16="http://schemas.microsoft.com/office/drawing/2014/main" id="{48B52D44-CACE-B548-80A2-58939ECF32B4}"/>
                    </a:ext>
                  </a:extLst>
                </p14:cNvPr>
                <p14:cNvContentPartPr/>
                <p14:nvPr/>
              </p14:nvContentPartPr>
              <p14:xfrm>
                <a:off x="8111014" y="6105590"/>
                <a:ext cx="88200" cy="182520"/>
              </p14:xfrm>
            </p:contentPart>
          </mc:Choice>
          <mc:Fallback>
            <p:pic>
              <p:nvPicPr>
                <p:cNvPr id="513" name="잉크 512">
                  <a:extLst>
                    <a:ext uri="{FF2B5EF4-FFF2-40B4-BE49-F238E27FC236}">
                      <a16:creationId xmlns:a16="http://schemas.microsoft.com/office/drawing/2014/main" id="{48B52D44-CACE-B548-80A2-58939ECF32B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102014" y="6096950"/>
                  <a:ext cx="10584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514" name="잉크 513">
                <a:extLst>
                  <a:ext uri="{FF2B5EF4-FFF2-40B4-BE49-F238E27FC236}">
                    <a16:creationId xmlns:a16="http://schemas.microsoft.com/office/drawing/2014/main" id="{3B477AAF-4808-2C40-9A1E-982C564A67F9}"/>
                  </a:ext>
                </a:extLst>
              </p14:cNvPr>
              <p14:cNvContentPartPr/>
              <p14:nvPr/>
            </p14:nvContentPartPr>
            <p14:xfrm>
              <a:off x="9197854" y="5082083"/>
              <a:ext cx="63360" cy="116640"/>
            </p14:xfrm>
          </p:contentPart>
        </mc:Choice>
        <mc:Fallback>
          <p:pic>
            <p:nvPicPr>
              <p:cNvPr id="514" name="잉크 513">
                <a:extLst>
                  <a:ext uri="{FF2B5EF4-FFF2-40B4-BE49-F238E27FC236}">
                    <a16:creationId xmlns:a16="http://schemas.microsoft.com/office/drawing/2014/main" id="{3B477AAF-4808-2C40-9A1E-982C564A67F9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189214" y="5073083"/>
                <a:ext cx="810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515" name="잉크 514">
                <a:extLst>
                  <a:ext uri="{FF2B5EF4-FFF2-40B4-BE49-F238E27FC236}">
                    <a16:creationId xmlns:a16="http://schemas.microsoft.com/office/drawing/2014/main" id="{2CF767A2-93DC-AF42-88A4-E0424EA906BD}"/>
                  </a:ext>
                </a:extLst>
              </p14:cNvPr>
              <p14:cNvContentPartPr/>
              <p14:nvPr/>
            </p14:nvContentPartPr>
            <p14:xfrm>
              <a:off x="9261934" y="5641163"/>
              <a:ext cx="23760" cy="296640"/>
            </p14:xfrm>
          </p:contentPart>
        </mc:Choice>
        <mc:Fallback>
          <p:pic>
            <p:nvPicPr>
              <p:cNvPr id="515" name="잉크 514">
                <a:extLst>
                  <a:ext uri="{FF2B5EF4-FFF2-40B4-BE49-F238E27FC236}">
                    <a16:creationId xmlns:a16="http://schemas.microsoft.com/office/drawing/2014/main" id="{2CF767A2-93DC-AF42-88A4-E0424EA906BD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252934" y="5632163"/>
                <a:ext cx="414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516" name="잉크 515">
                <a:extLst>
                  <a:ext uri="{FF2B5EF4-FFF2-40B4-BE49-F238E27FC236}">
                    <a16:creationId xmlns:a16="http://schemas.microsoft.com/office/drawing/2014/main" id="{52661D77-CF4C-2F47-B41C-5E5D67D31C77}"/>
                  </a:ext>
                </a:extLst>
              </p14:cNvPr>
              <p14:cNvContentPartPr/>
              <p14:nvPr/>
            </p14:nvContentPartPr>
            <p14:xfrm>
              <a:off x="9290014" y="6197363"/>
              <a:ext cx="97920" cy="141840"/>
            </p14:xfrm>
          </p:contentPart>
        </mc:Choice>
        <mc:Fallback>
          <p:pic>
            <p:nvPicPr>
              <p:cNvPr id="516" name="잉크 515">
                <a:extLst>
                  <a:ext uri="{FF2B5EF4-FFF2-40B4-BE49-F238E27FC236}">
                    <a16:creationId xmlns:a16="http://schemas.microsoft.com/office/drawing/2014/main" id="{52661D77-CF4C-2F47-B41C-5E5D67D31C7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281014" y="6188723"/>
                <a:ext cx="11556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5" name="그룹 534">
            <a:extLst>
              <a:ext uri="{FF2B5EF4-FFF2-40B4-BE49-F238E27FC236}">
                <a16:creationId xmlns:a16="http://schemas.microsoft.com/office/drawing/2014/main" id="{84D3F873-99C0-1945-B662-FB163339AF4A}"/>
              </a:ext>
            </a:extLst>
          </p:cNvPr>
          <p:cNvGrpSpPr/>
          <p:nvPr/>
        </p:nvGrpSpPr>
        <p:grpSpPr>
          <a:xfrm>
            <a:off x="9659374" y="4965443"/>
            <a:ext cx="1233720" cy="1530000"/>
            <a:chOff x="8994814" y="4879070"/>
            <a:chExt cx="1233720" cy="15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518" name="잉크 517">
                  <a:extLst>
                    <a:ext uri="{FF2B5EF4-FFF2-40B4-BE49-F238E27FC236}">
                      <a16:creationId xmlns:a16="http://schemas.microsoft.com/office/drawing/2014/main" id="{67A84BFB-688D-1E45-9643-FB7A5318BE55}"/>
                    </a:ext>
                  </a:extLst>
                </p14:cNvPr>
                <p14:cNvContentPartPr/>
                <p14:nvPr/>
              </p14:nvContentPartPr>
              <p14:xfrm>
                <a:off x="8994814" y="5040350"/>
                <a:ext cx="91440" cy="360"/>
              </p14:xfrm>
            </p:contentPart>
          </mc:Choice>
          <mc:Fallback>
            <p:pic>
              <p:nvPicPr>
                <p:cNvPr id="518" name="잉크 517">
                  <a:extLst>
                    <a:ext uri="{FF2B5EF4-FFF2-40B4-BE49-F238E27FC236}">
                      <a16:creationId xmlns:a16="http://schemas.microsoft.com/office/drawing/2014/main" id="{67A84BFB-688D-1E45-9643-FB7A5318BE5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86174" y="5031710"/>
                  <a:ext cx="10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519" name="잉크 518">
                  <a:extLst>
                    <a:ext uri="{FF2B5EF4-FFF2-40B4-BE49-F238E27FC236}">
                      <a16:creationId xmlns:a16="http://schemas.microsoft.com/office/drawing/2014/main" id="{216622AD-217F-5643-AEBD-A7D6E097960C}"/>
                    </a:ext>
                  </a:extLst>
                </p14:cNvPr>
                <p14:cNvContentPartPr/>
                <p14:nvPr/>
              </p14:nvContentPartPr>
              <p14:xfrm>
                <a:off x="9148894" y="4943150"/>
                <a:ext cx="185760" cy="198360"/>
              </p14:xfrm>
            </p:contentPart>
          </mc:Choice>
          <mc:Fallback>
            <p:pic>
              <p:nvPicPr>
                <p:cNvPr id="519" name="잉크 518">
                  <a:extLst>
                    <a:ext uri="{FF2B5EF4-FFF2-40B4-BE49-F238E27FC236}">
                      <a16:creationId xmlns:a16="http://schemas.microsoft.com/office/drawing/2014/main" id="{216622AD-217F-5643-AEBD-A7D6E097960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140254" y="4934150"/>
                  <a:ext cx="203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23" name="잉크 522">
                  <a:extLst>
                    <a:ext uri="{FF2B5EF4-FFF2-40B4-BE49-F238E27FC236}">
                      <a16:creationId xmlns:a16="http://schemas.microsoft.com/office/drawing/2014/main" id="{D5086C4E-80E3-9848-ADE9-E6BBB562B6A7}"/>
                    </a:ext>
                  </a:extLst>
                </p14:cNvPr>
                <p14:cNvContentPartPr/>
                <p14:nvPr/>
              </p14:nvContentPartPr>
              <p14:xfrm>
                <a:off x="9450934" y="5123510"/>
                <a:ext cx="66240" cy="88200"/>
              </p14:xfrm>
            </p:contentPart>
          </mc:Choice>
          <mc:Fallback>
            <p:pic>
              <p:nvPicPr>
                <p:cNvPr id="523" name="잉크 522">
                  <a:extLst>
                    <a:ext uri="{FF2B5EF4-FFF2-40B4-BE49-F238E27FC236}">
                      <a16:creationId xmlns:a16="http://schemas.microsoft.com/office/drawing/2014/main" id="{D5086C4E-80E3-9848-ADE9-E6BBB562B6A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442294" y="5114510"/>
                  <a:ext cx="83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24" name="잉크 523">
                  <a:extLst>
                    <a:ext uri="{FF2B5EF4-FFF2-40B4-BE49-F238E27FC236}">
                      <a16:creationId xmlns:a16="http://schemas.microsoft.com/office/drawing/2014/main" id="{A5810596-221C-D247-98EB-560204B15C58}"/>
                    </a:ext>
                  </a:extLst>
                </p14:cNvPr>
                <p14:cNvContentPartPr/>
                <p14:nvPr/>
              </p14:nvContentPartPr>
              <p14:xfrm>
                <a:off x="9002014" y="5693030"/>
                <a:ext cx="122760" cy="12960"/>
              </p14:xfrm>
            </p:contentPart>
          </mc:Choice>
          <mc:Fallback>
            <p:pic>
              <p:nvPicPr>
                <p:cNvPr id="524" name="잉크 523">
                  <a:extLst>
                    <a:ext uri="{FF2B5EF4-FFF2-40B4-BE49-F238E27FC236}">
                      <a16:creationId xmlns:a16="http://schemas.microsoft.com/office/drawing/2014/main" id="{A5810596-221C-D247-98EB-560204B15C5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93014" y="5684030"/>
                  <a:ext cx="140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525" name="잉크 524">
                  <a:extLst>
                    <a:ext uri="{FF2B5EF4-FFF2-40B4-BE49-F238E27FC236}">
                      <a16:creationId xmlns:a16="http://schemas.microsoft.com/office/drawing/2014/main" id="{E42DBA52-AC24-A049-9D2C-7FF28BAA14DD}"/>
                    </a:ext>
                  </a:extLst>
                </p14:cNvPr>
                <p14:cNvContentPartPr/>
                <p14:nvPr/>
              </p14:nvContentPartPr>
              <p14:xfrm>
                <a:off x="9259054" y="5510870"/>
                <a:ext cx="151200" cy="275040"/>
              </p14:xfrm>
            </p:contentPart>
          </mc:Choice>
          <mc:Fallback>
            <p:pic>
              <p:nvPicPr>
                <p:cNvPr id="525" name="잉크 524">
                  <a:extLst>
                    <a:ext uri="{FF2B5EF4-FFF2-40B4-BE49-F238E27FC236}">
                      <a16:creationId xmlns:a16="http://schemas.microsoft.com/office/drawing/2014/main" id="{E42DBA52-AC24-A049-9D2C-7FF28BAA14D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250414" y="5502230"/>
                  <a:ext cx="168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526" name="잉크 525">
                  <a:extLst>
                    <a:ext uri="{FF2B5EF4-FFF2-40B4-BE49-F238E27FC236}">
                      <a16:creationId xmlns:a16="http://schemas.microsoft.com/office/drawing/2014/main" id="{3A304097-98EE-B04A-B3C6-CAAC38D8BA96}"/>
                    </a:ext>
                  </a:extLst>
                </p14:cNvPr>
                <p14:cNvContentPartPr/>
                <p14:nvPr/>
              </p14:nvContentPartPr>
              <p14:xfrm>
                <a:off x="9439414" y="5735150"/>
                <a:ext cx="60120" cy="56880"/>
              </p14:xfrm>
            </p:contentPart>
          </mc:Choice>
          <mc:Fallback>
            <p:pic>
              <p:nvPicPr>
                <p:cNvPr id="526" name="잉크 525">
                  <a:extLst>
                    <a:ext uri="{FF2B5EF4-FFF2-40B4-BE49-F238E27FC236}">
                      <a16:creationId xmlns:a16="http://schemas.microsoft.com/office/drawing/2014/main" id="{3A304097-98EE-B04A-B3C6-CAAC38D8BA9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30774" y="5726510"/>
                  <a:ext cx="77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527" name="잉크 526">
                  <a:extLst>
                    <a:ext uri="{FF2B5EF4-FFF2-40B4-BE49-F238E27FC236}">
                      <a16:creationId xmlns:a16="http://schemas.microsoft.com/office/drawing/2014/main" id="{6BE95DB7-4CB1-894E-A506-5B3088104E64}"/>
                    </a:ext>
                  </a:extLst>
                </p14:cNvPr>
                <p14:cNvContentPartPr/>
                <p14:nvPr/>
              </p14:nvContentPartPr>
              <p14:xfrm>
                <a:off x="9345094" y="6082190"/>
                <a:ext cx="6480" cy="116640"/>
              </p14:xfrm>
            </p:contentPart>
          </mc:Choice>
          <mc:Fallback>
            <p:pic>
              <p:nvPicPr>
                <p:cNvPr id="527" name="잉크 526">
                  <a:extLst>
                    <a:ext uri="{FF2B5EF4-FFF2-40B4-BE49-F238E27FC236}">
                      <a16:creationId xmlns:a16="http://schemas.microsoft.com/office/drawing/2014/main" id="{6BE95DB7-4CB1-894E-A506-5B3088104E6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336454" y="6073550"/>
                  <a:ext cx="24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529" name="잉크 528">
                  <a:extLst>
                    <a:ext uri="{FF2B5EF4-FFF2-40B4-BE49-F238E27FC236}">
                      <a16:creationId xmlns:a16="http://schemas.microsoft.com/office/drawing/2014/main" id="{A21C4F53-1817-9A41-A568-00F61CF07263}"/>
                    </a:ext>
                  </a:extLst>
                </p14:cNvPr>
                <p14:cNvContentPartPr/>
                <p14:nvPr/>
              </p14:nvContentPartPr>
              <p14:xfrm>
                <a:off x="9569374" y="4957550"/>
                <a:ext cx="309240" cy="1392120"/>
              </p14:xfrm>
            </p:contentPart>
          </mc:Choice>
          <mc:Fallback>
            <p:pic>
              <p:nvPicPr>
                <p:cNvPr id="529" name="잉크 528">
                  <a:extLst>
                    <a:ext uri="{FF2B5EF4-FFF2-40B4-BE49-F238E27FC236}">
                      <a16:creationId xmlns:a16="http://schemas.microsoft.com/office/drawing/2014/main" id="{A21C4F53-1817-9A41-A568-00F61CF0726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60374" y="4948550"/>
                  <a:ext cx="326880" cy="14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531" name="잉크 530">
                  <a:extLst>
                    <a:ext uri="{FF2B5EF4-FFF2-40B4-BE49-F238E27FC236}">
                      <a16:creationId xmlns:a16="http://schemas.microsoft.com/office/drawing/2014/main" id="{418A4A52-921E-3A4E-8052-0DFCC4D7E4C1}"/>
                    </a:ext>
                  </a:extLst>
                </p14:cNvPr>
                <p14:cNvContentPartPr/>
                <p14:nvPr/>
              </p14:nvContentPartPr>
              <p14:xfrm>
                <a:off x="9895894" y="4879070"/>
                <a:ext cx="332640" cy="1530000"/>
              </p14:xfrm>
            </p:contentPart>
          </mc:Choice>
          <mc:Fallback>
            <p:pic>
              <p:nvPicPr>
                <p:cNvPr id="531" name="잉크 530">
                  <a:extLst>
                    <a:ext uri="{FF2B5EF4-FFF2-40B4-BE49-F238E27FC236}">
                      <a16:creationId xmlns:a16="http://schemas.microsoft.com/office/drawing/2014/main" id="{418A4A52-921E-3A4E-8052-0DFCC4D7E4C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86894" y="4870430"/>
                  <a:ext cx="350280" cy="15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533" name="잉크 532">
                  <a:extLst>
                    <a:ext uri="{FF2B5EF4-FFF2-40B4-BE49-F238E27FC236}">
                      <a16:creationId xmlns:a16="http://schemas.microsoft.com/office/drawing/2014/main" id="{51DD56FD-44B0-DA49-90C9-26B350821B2C}"/>
                    </a:ext>
                  </a:extLst>
                </p14:cNvPr>
                <p14:cNvContentPartPr/>
                <p14:nvPr/>
              </p14:nvContentPartPr>
              <p14:xfrm>
                <a:off x="9556054" y="5101910"/>
                <a:ext cx="47520" cy="69480"/>
              </p14:xfrm>
            </p:contentPart>
          </mc:Choice>
          <mc:Fallback>
            <p:pic>
              <p:nvPicPr>
                <p:cNvPr id="533" name="잉크 532">
                  <a:extLst>
                    <a:ext uri="{FF2B5EF4-FFF2-40B4-BE49-F238E27FC236}">
                      <a16:creationId xmlns:a16="http://schemas.microsoft.com/office/drawing/2014/main" id="{51DD56FD-44B0-DA49-90C9-26B350821B2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547054" y="5092910"/>
                  <a:ext cx="65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534" name="잉크 533">
                  <a:extLst>
                    <a:ext uri="{FF2B5EF4-FFF2-40B4-BE49-F238E27FC236}">
                      <a16:creationId xmlns:a16="http://schemas.microsoft.com/office/drawing/2014/main" id="{4A99ADAF-D5E4-B749-B645-BF9CFFEFDED0}"/>
                    </a:ext>
                  </a:extLst>
                </p14:cNvPr>
                <p14:cNvContentPartPr/>
                <p14:nvPr/>
              </p14:nvContentPartPr>
              <p14:xfrm>
                <a:off x="9515014" y="5690870"/>
                <a:ext cx="41040" cy="56880"/>
              </p14:xfrm>
            </p:contentPart>
          </mc:Choice>
          <mc:Fallback>
            <p:pic>
              <p:nvPicPr>
                <p:cNvPr id="534" name="잉크 533">
                  <a:extLst>
                    <a:ext uri="{FF2B5EF4-FFF2-40B4-BE49-F238E27FC236}">
                      <a16:creationId xmlns:a16="http://schemas.microsoft.com/office/drawing/2014/main" id="{4A99ADAF-D5E4-B749-B645-BF9CFFEFDE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506374" y="5681870"/>
                  <a:ext cx="5868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0" name="그룹 539">
            <a:extLst>
              <a:ext uri="{FF2B5EF4-FFF2-40B4-BE49-F238E27FC236}">
                <a16:creationId xmlns:a16="http://schemas.microsoft.com/office/drawing/2014/main" id="{8707D007-03E7-4647-9D4A-B136F52A1D27}"/>
              </a:ext>
            </a:extLst>
          </p:cNvPr>
          <p:cNvGrpSpPr/>
          <p:nvPr/>
        </p:nvGrpSpPr>
        <p:grpSpPr>
          <a:xfrm>
            <a:off x="10817134" y="4959683"/>
            <a:ext cx="661680" cy="1499760"/>
            <a:chOff x="10152574" y="4873310"/>
            <a:chExt cx="661680" cy="14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536" name="잉크 535">
                  <a:extLst>
                    <a:ext uri="{FF2B5EF4-FFF2-40B4-BE49-F238E27FC236}">
                      <a16:creationId xmlns:a16="http://schemas.microsoft.com/office/drawing/2014/main" id="{51D31E67-22C3-1A4F-9025-E85F6A4D965C}"/>
                    </a:ext>
                  </a:extLst>
                </p14:cNvPr>
                <p14:cNvContentPartPr/>
                <p14:nvPr/>
              </p14:nvContentPartPr>
              <p14:xfrm>
                <a:off x="10152574" y="5012630"/>
                <a:ext cx="210960" cy="207720"/>
              </p14:xfrm>
            </p:contentPart>
          </mc:Choice>
          <mc:Fallback>
            <p:pic>
              <p:nvPicPr>
                <p:cNvPr id="536" name="잉크 535">
                  <a:extLst>
                    <a:ext uri="{FF2B5EF4-FFF2-40B4-BE49-F238E27FC236}">
                      <a16:creationId xmlns:a16="http://schemas.microsoft.com/office/drawing/2014/main" id="{51D31E67-22C3-1A4F-9025-E85F6A4D965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143934" y="5003630"/>
                  <a:ext cx="228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537" name="잉크 536">
                  <a:extLst>
                    <a:ext uri="{FF2B5EF4-FFF2-40B4-BE49-F238E27FC236}">
                      <a16:creationId xmlns:a16="http://schemas.microsoft.com/office/drawing/2014/main" id="{00061A1E-8237-FC42-AB34-2136D03009A7}"/>
                    </a:ext>
                  </a:extLst>
                </p14:cNvPr>
                <p14:cNvContentPartPr/>
                <p14:nvPr/>
              </p14:nvContentPartPr>
              <p14:xfrm>
                <a:off x="10190374" y="5578550"/>
                <a:ext cx="163800" cy="195120"/>
              </p14:xfrm>
            </p:contentPart>
          </mc:Choice>
          <mc:Fallback>
            <p:pic>
              <p:nvPicPr>
                <p:cNvPr id="537" name="잉크 536">
                  <a:extLst>
                    <a:ext uri="{FF2B5EF4-FFF2-40B4-BE49-F238E27FC236}">
                      <a16:creationId xmlns:a16="http://schemas.microsoft.com/office/drawing/2014/main" id="{00061A1E-8237-FC42-AB34-2136D03009A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181734" y="5569550"/>
                  <a:ext cx="181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538" name="잉크 537">
                  <a:extLst>
                    <a:ext uri="{FF2B5EF4-FFF2-40B4-BE49-F238E27FC236}">
                      <a16:creationId xmlns:a16="http://schemas.microsoft.com/office/drawing/2014/main" id="{B0B430FC-7550-2941-8D89-893F741F5978}"/>
                    </a:ext>
                  </a:extLst>
                </p14:cNvPr>
                <p14:cNvContentPartPr/>
                <p14:nvPr/>
              </p14:nvContentPartPr>
              <p14:xfrm>
                <a:off x="10272094" y="6031070"/>
                <a:ext cx="19080" cy="227520"/>
              </p14:xfrm>
            </p:contentPart>
          </mc:Choice>
          <mc:Fallback>
            <p:pic>
              <p:nvPicPr>
                <p:cNvPr id="538" name="잉크 537">
                  <a:extLst>
                    <a:ext uri="{FF2B5EF4-FFF2-40B4-BE49-F238E27FC236}">
                      <a16:creationId xmlns:a16="http://schemas.microsoft.com/office/drawing/2014/main" id="{B0B430FC-7550-2941-8D89-893F741F597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263454" y="6022070"/>
                  <a:ext cx="36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539" name="잉크 538">
                  <a:extLst>
                    <a:ext uri="{FF2B5EF4-FFF2-40B4-BE49-F238E27FC236}">
                      <a16:creationId xmlns:a16="http://schemas.microsoft.com/office/drawing/2014/main" id="{A511FAE2-8ADD-6E44-A3C5-9C369DAE3DA1}"/>
                    </a:ext>
                  </a:extLst>
                </p14:cNvPr>
                <p14:cNvContentPartPr/>
                <p14:nvPr/>
              </p14:nvContentPartPr>
              <p14:xfrm>
                <a:off x="10423294" y="4873310"/>
                <a:ext cx="390960" cy="1499760"/>
              </p14:xfrm>
            </p:contentPart>
          </mc:Choice>
          <mc:Fallback>
            <p:pic>
              <p:nvPicPr>
                <p:cNvPr id="539" name="잉크 538">
                  <a:extLst>
                    <a:ext uri="{FF2B5EF4-FFF2-40B4-BE49-F238E27FC236}">
                      <a16:creationId xmlns:a16="http://schemas.microsoft.com/office/drawing/2014/main" id="{A511FAE2-8ADD-6E44-A3C5-9C369DAE3DA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414294" y="4864670"/>
                  <a:ext cx="408600" cy="151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645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C7CFADC-DDA4-DD44-AC00-DCF548B45E38}"/>
                  </a:ext>
                </a:extLst>
              </p14:cNvPr>
              <p14:cNvContentPartPr/>
              <p14:nvPr/>
            </p14:nvContentPartPr>
            <p14:xfrm>
              <a:off x="3717895" y="2691000"/>
              <a:ext cx="63360" cy="72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C7CFADC-DDA4-DD44-AC00-DCF548B45E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9255" y="2682000"/>
                <a:ext cx="81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3051C5F-6364-F146-82BF-2336846B6FD0}"/>
                  </a:ext>
                </a:extLst>
              </p14:cNvPr>
              <p14:cNvContentPartPr/>
              <p14:nvPr/>
            </p14:nvContentPartPr>
            <p14:xfrm>
              <a:off x="3700255" y="2684520"/>
              <a:ext cx="66240" cy="979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3051C5F-6364-F146-82BF-2336846B6F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1615" y="2675520"/>
                <a:ext cx="8388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6C725065-9C6D-8947-8CCC-83877FAC5536}"/>
              </a:ext>
            </a:extLst>
          </p:cNvPr>
          <p:cNvGrpSpPr/>
          <p:nvPr/>
        </p:nvGrpSpPr>
        <p:grpSpPr>
          <a:xfrm>
            <a:off x="3913015" y="2847600"/>
            <a:ext cx="3358080" cy="581400"/>
            <a:chOff x="3790654" y="4190030"/>
            <a:chExt cx="335808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E15102E-D9D5-244A-B9EE-9E21542D1137}"/>
                    </a:ext>
                  </a:extLst>
                </p14:cNvPr>
                <p14:cNvContentPartPr/>
                <p14:nvPr/>
              </p14:nvContentPartPr>
              <p14:xfrm>
                <a:off x="3834574" y="4212350"/>
                <a:ext cx="132480" cy="135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E15102E-D9D5-244A-B9EE-9E21542D11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5934" y="4203350"/>
                  <a:ext cx="150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F3B6D42-2979-1340-B7FA-66013FC02969}"/>
                    </a:ext>
                  </a:extLst>
                </p14:cNvPr>
                <p14:cNvContentPartPr/>
                <p14:nvPr/>
              </p14:nvContentPartPr>
              <p14:xfrm>
                <a:off x="3790654" y="4429070"/>
                <a:ext cx="160560" cy="3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F3B6D42-2979-1340-B7FA-66013FC029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82014" y="4420070"/>
                  <a:ext cx="17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FADBF6D-F712-0040-8A34-349732230341}"/>
                    </a:ext>
                  </a:extLst>
                </p14:cNvPr>
                <p14:cNvContentPartPr/>
                <p14:nvPr/>
              </p14:nvContentPartPr>
              <p14:xfrm>
                <a:off x="3900814" y="4447790"/>
                <a:ext cx="25560" cy="568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FADBF6D-F712-0040-8A34-3497322303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91814" y="4439150"/>
                  <a:ext cx="43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23D0951-DC17-254D-9544-79A33A5D66E9}"/>
                    </a:ext>
                  </a:extLst>
                </p14:cNvPr>
                <p14:cNvContentPartPr/>
                <p14:nvPr/>
              </p14:nvContentPartPr>
              <p14:xfrm>
                <a:off x="3859774" y="4510790"/>
                <a:ext cx="193320" cy="1008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23D0951-DC17-254D-9544-79A33A5D66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1134" y="4501790"/>
                  <a:ext cx="210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E7A0B1B-124D-B140-B73E-382AD35BED93}"/>
                    </a:ext>
                  </a:extLst>
                </p14:cNvPr>
                <p14:cNvContentPartPr/>
                <p14:nvPr/>
              </p14:nvContentPartPr>
              <p14:xfrm>
                <a:off x="4272694" y="4322150"/>
                <a:ext cx="126000" cy="536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E7A0B1B-124D-B140-B73E-382AD35BED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64054" y="4313150"/>
                  <a:ext cx="143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C60F296-6593-F549-9DBE-311F3D08A9A7}"/>
                    </a:ext>
                  </a:extLst>
                </p14:cNvPr>
                <p14:cNvContentPartPr/>
                <p14:nvPr/>
              </p14:nvContentPartPr>
              <p14:xfrm>
                <a:off x="4181614" y="4419350"/>
                <a:ext cx="272520" cy="237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C60F296-6593-F549-9DBE-311F3D08A9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72974" y="4410710"/>
                  <a:ext cx="29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E1D48A0-4DEB-034F-B48A-BADD51A4EE75}"/>
                    </a:ext>
                  </a:extLst>
                </p14:cNvPr>
                <p14:cNvContentPartPr/>
                <p14:nvPr/>
              </p14:nvContentPartPr>
              <p14:xfrm>
                <a:off x="4359814" y="4442750"/>
                <a:ext cx="31680" cy="1324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E1D48A0-4DEB-034F-B48A-BADD51A4EE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50814" y="4434110"/>
                  <a:ext cx="49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A987C4E-D2D8-C94A-A895-8A035A0F6104}"/>
                    </a:ext>
                  </a:extLst>
                </p14:cNvPr>
                <p14:cNvContentPartPr/>
                <p14:nvPr/>
              </p14:nvContentPartPr>
              <p14:xfrm>
                <a:off x="4520014" y="4304510"/>
                <a:ext cx="9720" cy="1857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A987C4E-D2D8-C94A-A895-8A035A0F61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11014" y="4295870"/>
                  <a:ext cx="27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7BEC933-F149-2A4B-92D7-00038008DED4}"/>
                    </a:ext>
                  </a:extLst>
                </p14:cNvPr>
                <p14:cNvContentPartPr/>
                <p14:nvPr/>
              </p14:nvContentPartPr>
              <p14:xfrm>
                <a:off x="4584454" y="4274990"/>
                <a:ext cx="173160" cy="97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7BEC933-F149-2A4B-92D7-00038008DE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75454" y="4266350"/>
                  <a:ext cx="190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FAE356B-766F-744D-BE89-BA740D73B20E}"/>
                    </a:ext>
                  </a:extLst>
                </p14:cNvPr>
                <p14:cNvContentPartPr/>
                <p14:nvPr/>
              </p14:nvContentPartPr>
              <p14:xfrm>
                <a:off x="4595974" y="4318910"/>
                <a:ext cx="141840" cy="349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FAE356B-766F-744D-BE89-BA740D73B2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7334" y="4310270"/>
                  <a:ext cx="159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C309EF4-5401-9A4E-B634-1EA1EDBE0361}"/>
                    </a:ext>
                  </a:extLst>
                </p14:cNvPr>
                <p14:cNvContentPartPr/>
                <p14:nvPr/>
              </p14:nvContentPartPr>
              <p14:xfrm>
                <a:off x="4611814" y="4359950"/>
                <a:ext cx="100800" cy="964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C309EF4-5401-9A4E-B634-1EA1EDBE03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03174" y="4350950"/>
                  <a:ext cx="118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45760BC-19C2-D84F-A157-E734BC8FEF31}"/>
                    </a:ext>
                  </a:extLst>
                </p14:cNvPr>
                <p14:cNvContentPartPr/>
                <p14:nvPr/>
              </p14:nvContentPartPr>
              <p14:xfrm>
                <a:off x="4671574" y="4403870"/>
                <a:ext cx="97920" cy="536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45760BC-19C2-D84F-A157-E734BC8FEF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2574" y="4395230"/>
                  <a:ext cx="115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2A0C71B-F33A-134D-A7FB-59C88277B0DC}"/>
                    </a:ext>
                  </a:extLst>
                </p14:cNvPr>
                <p14:cNvContentPartPr/>
                <p14:nvPr/>
              </p14:nvContentPartPr>
              <p14:xfrm>
                <a:off x="4882174" y="4190030"/>
                <a:ext cx="9720" cy="3124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2A0C71B-F33A-134D-A7FB-59C88277B0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73174" y="4181390"/>
                  <a:ext cx="273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3517BF7-2B42-D84B-A7D9-8A5885C748F0}"/>
                    </a:ext>
                  </a:extLst>
                </p14:cNvPr>
                <p14:cNvContentPartPr/>
                <p14:nvPr/>
              </p14:nvContentPartPr>
              <p14:xfrm>
                <a:off x="4977214" y="4191470"/>
                <a:ext cx="82800" cy="5799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3517BF7-2B42-D84B-A7D9-8A5885C748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68214" y="4182830"/>
                  <a:ext cx="10044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A2433D4-EAD2-9D40-98CB-B5527F2AFE4F}"/>
                    </a:ext>
                  </a:extLst>
                </p14:cNvPr>
                <p14:cNvContentPartPr/>
                <p14:nvPr/>
              </p14:nvContentPartPr>
              <p14:xfrm>
                <a:off x="5157934" y="4413950"/>
                <a:ext cx="208080" cy="82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A2433D4-EAD2-9D40-98CB-B5527F2AFE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48934" y="4405310"/>
                  <a:ext cx="225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2C39230-8116-9C49-A327-3269FD102B30}"/>
                    </a:ext>
                  </a:extLst>
                </p14:cNvPr>
                <p14:cNvContentPartPr/>
                <p14:nvPr/>
              </p14:nvContentPartPr>
              <p14:xfrm>
                <a:off x="5234974" y="4286870"/>
                <a:ext cx="22320" cy="299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2C39230-8116-9C49-A327-3269FD102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26334" y="4277870"/>
                  <a:ext cx="39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D88B56A-85A7-484D-9D35-3DBCB6330401}"/>
                    </a:ext>
                  </a:extLst>
                </p14:cNvPr>
                <p14:cNvContentPartPr/>
                <p14:nvPr/>
              </p14:nvContentPartPr>
              <p14:xfrm>
                <a:off x="5357734" y="4411430"/>
                <a:ext cx="179280" cy="1494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D88B56A-85A7-484D-9D35-3DBCB63304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8734" y="4402430"/>
                  <a:ext cx="196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DD0CDB7-5937-984E-B162-38A71CB6378C}"/>
                    </a:ext>
                  </a:extLst>
                </p14:cNvPr>
                <p14:cNvContentPartPr/>
                <p14:nvPr/>
              </p14:nvContentPartPr>
              <p14:xfrm>
                <a:off x="5548894" y="4426550"/>
                <a:ext cx="173160" cy="1314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DD0CDB7-5937-984E-B162-38A71CB637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40254" y="4417910"/>
                  <a:ext cx="190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B7E9739-3955-304B-B260-25EECC1A6F32}"/>
                    </a:ext>
                  </a:extLst>
                </p14:cNvPr>
                <p14:cNvContentPartPr/>
                <p14:nvPr/>
              </p14:nvContentPartPr>
              <p14:xfrm>
                <a:off x="5724934" y="4408190"/>
                <a:ext cx="160560" cy="1389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B7E9739-3955-304B-B260-25EECC1A6F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15934" y="4399190"/>
                  <a:ext cx="178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E6432FD-5169-EA4E-A14F-93E304DA548B}"/>
                    </a:ext>
                  </a:extLst>
                </p14:cNvPr>
                <p14:cNvContentPartPr/>
                <p14:nvPr/>
              </p14:nvContentPartPr>
              <p14:xfrm>
                <a:off x="5916454" y="4367150"/>
                <a:ext cx="41040" cy="1825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E6432FD-5169-EA4E-A14F-93E304DA54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07814" y="4358510"/>
                  <a:ext cx="58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91DF28F-36E3-8D4D-9797-71A9CE53BCF5}"/>
                    </a:ext>
                  </a:extLst>
                </p14:cNvPr>
                <p14:cNvContentPartPr/>
                <p14:nvPr/>
              </p14:nvContentPartPr>
              <p14:xfrm>
                <a:off x="6051454" y="4292270"/>
                <a:ext cx="41040" cy="2372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91DF28F-36E3-8D4D-9797-71A9CE53BC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42814" y="4283630"/>
                  <a:ext cx="58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E36F24C-9052-8047-B152-D59D0688F634}"/>
                    </a:ext>
                  </a:extLst>
                </p14:cNvPr>
                <p14:cNvContentPartPr/>
                <p14:nvPr/>
              </p14:nvContentPartPr>
              <p14:xfrm>
                <a:off x="6189694" y="4406750"/>
                <a:ext cx="160560" cy="1260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E36F24C-9052-8047-B152-D59D0688F6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1054" y="4398110"/>
                  <a:ext cx="178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9497CFF-CECD-1341-AD05-AD58BED2C832}"/>
                    </a:ext>
                  </a:extLst>
                </p14:cNvPr>
                <p14:cNvContentPartPr/>
                <p14:nvPr/>
              </p14:nvContentPartPr>
              <p14:xfrm>
                <a:off x="6309214" y="4340870"/>
                <a:ext cx="129240" cy="410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9497CFF-CECD-1341-AD05-AD58BED2C8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0574" y="4331870"/>
                  <a:ext cx="146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4936771-CEE3-3246-8CF7-D9FA81DDE6C1}"/>
                    </a:ext>
                  </a:extLst>
                </p14:cNvPr>
                <p14:cNvContentPartPr/>
                <p14:nvPr/>
              </p14:nvContentPartPr>
              <p14:xfrm>
                <a:off x="6390934" y="4243310"/>
                <a:ext cx="41040" cy="2516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4936771-CEE3-3246-8CF7-D9FA81DDE6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82294" y="4234670"/>
                  <a:ext cx="58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3EFE6BF-BA7E-4F4F-847A-10A8FD6A752A}"/>
                    </a:ext>
                  </a:extLst>
                </p14:cNvPr>
                <p14:cNvContentPartPr/>
                <p14:nvPr/>
              </p14:nvContentPartPr>
              <p14:xfrm>
                <a:off x="6463294" y="4337630"/>
                <a:ext cx="217080" cy="167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3EFE6BF-BA7E-4F4F-847A-10A8FD6A75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54294" y="4328990"/>
                  <a:ext cx="234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6D42474-62EE-DA41-8B1F-6E85927E301B}"/>
                    </a:ext>
                  </a:extLst>
                </p14:cNvPr>
                <p14:cNvContentPartPr/>
                <p14:nvPr/>
              </p14:nvContentPartPr>
              <p14:xfrm>
                <a:off x="6875134" y="4221350"/>
                <a:ext cx="138600" cy="1134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6D42474-62EE-DA41-8B1F-6E85927E30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6134" y="4212710"/>
                  <a:ext cx="156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E355E2A-98F3-2144-8C64-851019EB7F53}"/>
                    </a:ext>
                  </a:extLst>
                </p14:cNvPr>
                <p14:cNvContentPartPr/>
                <p14:nvPr/>
              </p14:nvContentPartPr>
              <p14:xfrm>
                <a:off x="6897094" y="4346990"/>
                <a:ext cx="19080" cy="1166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E355E2A-98F3-2144-8C64-851019EB7F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88094" y="4338350"/>
                  <a:ext cx="36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C689907-B528-5946-AD59-E6C6CDDC86B0}"/>
                    </a:ext>
                  </a:extLst>
                </p14:cNvPr>
                <p14:cNvContentPartPr/>
                <p14:nvPr/>
              </p14:nvContentPartPr>
              <p14:xfrm>
                <a:off x="6793054" y="4391270"/>
                <a:ext cx="196920" cy="946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C689907-B528-5946-AD59-E6C6CDDC86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84054" y="4382270"/>
                  <a:ext cx="214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0048BB0-7A19-2F4F-A2F1-32F549735717}"/>
                    </a:ext>
                  </a:extLst>
                </p14:cNvPr>
                <p14:cNvContentPartPr/>
                <p14:nvPr/>
              </p14:nvContentPartPr>
              <p14:xfrm>
                <a:off x="6851014" y="4523030"/>
                <a:ext cx="141840" cy="759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0048BB0-7A19-2F4F-A2F1-32F5497357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42374" y="4514390"/>
                  <a:ext cx="159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4668A8C-7579-E945-92B1-491E94677C66}"/>
                    </a:ext>
                  </a:extLst>
                </p14:cNvPr>
                <p14:cNvContentPartPr/>
                <p14:nvPr/>
              </p14:nvContentPartPr>
              <p14:xfrm>
                <a:off x="7044334" y="4232870"/>
                <a:ext cx="104400" cy="4546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4668A8C-7579-E945-92B1-491E94677C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35334" y="4223870"/>
                  <a:ext cx="12204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A4A65B4-C08F-624B-99F9-E24D0B73D899}"/>
              </a:ext>
            </a:extLst>
          </p:cNvPr>
          <p:cNvGrpSpPr/>
          <p:nvPr/>
        </p:nvGrpSpPr>
        <p:grpSpPr>
          <a:xfrm>
            <a:off x="3790975" y="1222200"/>
            <a:ext cx="737640" cy="1486800"/>
            <a:chOff x="3668614" y="2564630"/>
            <a:chExt cx="737640" cy="14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1553377-98D7-7044-887D-C4CC05D3506B}"/>
                    </a:ext>
                  </a:extLst>
                </p14:cNvPr>
                <p14:cNvContentPartPr/>
                <p14:nvPr/>
              </p14:nvContentPartPr>
              <p14:xfrm>
                <a:off x="3668614" y="2564630"/>
                <a:ext cx="614520" cy="14868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1553377-98D7-7044-887D-C4CC05D350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59974" y="2555990"/>
                  <a:ext cx="632160" cy="15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A230822-938F-6241-8871-4D084C5F664F}"/>
                    </a:ext>
                  </a:extLst>
                </p14:cNvPr>
                <p14:cNvContentPartPr/>
                <p14:nvPr/>
              </p14:nvContentPartPr>
              <p14:xfrm>
                <a:off x="4295734" y="2567870"/>
                <a:ext cx="110520" cy="1479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A230822-938F-6241-8871-4D084C5F66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87094" y="2558870"/>
                  <a:ext cx="1281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B789AF7-7D37-934A-816D-D0E8E75CE94D}"/>
              </a:ext>
            </a:extLst>
          </p:cNvPr>
          <p:cNvGrpSpPr/>
          <p:nvPr/>
        </p:nvGrpSpPr>
        <p:grpSpPr>
          <a:xfrm>
            <a:off x="4708615" y="1100520"/>
            <a:ext cx="573120" cy="381960"/>
            <a:chOff x="4586254" y="2442950"/>
            <a:chExt cx="57312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B9BB830-1A27-BC49-AE64-02593C2F6BB6}"/>
                    </a:ext>
                  </a:extLst>
                </p14:cNvPr>
                <p14:cNvContentPartPr/>
                <p14:nvPr/>
              </p14:nvContentPartPr>
              <p14:xfrm>
                <a:off x="4586254" y="2548070"/>
                <a:ext cx="38160" cy="1198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B9BB830-1A27-BC49-AE64-02593C2F6B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7614" y="2539070"/>
                  <a:ext cx="55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C0A482D-03E6-AA48-B1EF-D74ADE9B236C}"/>
                    </a:ext>
                  </a:extLst>
                </p14:cNvPr>
                <p14:cNvContentPartPr/>
                <p14:nvPr/>
              </p14:nvContentPartPr>
              <p14:xfrm>
                <a:off x="4667974" y="2570030"/>
                <a:ext cx="110520" cy="1450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C0A482D-03E6-AA48-B1EF-D74ADE9B23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59334" y="2561390"/>
                  <a:ext cx="128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4E74A78-8932-D342-8A36-BBB38BE147E2}"/>
                    </a:ext>
                  </a:extLst>
                </p14:cNvPr>
                <p14:cNvContentPartPr/>
                <p14:nvPr/>
              </p14:nvContentPartPr>
              <p14:xfrm>
                <a:off x="4608214" y="2739590"/>
                <a:ext cx="213480" cy="853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4E74A78-8932-D342-8A36-BBB38BE147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99574" y="2730950"/>
                  <a:ext cx="231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A68D419-6321-F34B-8E07-5FA2164F1DF1}"/>
                    </a:ext>
                  </a:extLst>
                </p14:cNvPr>
                <p14:cNvContentPartPr/>
                <p14:nvPr/>
              </p14:nvContentPartPr>
              <p14:xfrm>
                <a:off x="4854814" y="2442950"/>
                <a:ext cx="147960" cy="1418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A68D419-6321-F34B-8E07-5FA2164F1D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45814" y="2434310"/>
                  <a:ext cx="165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4AB0F36-BC85-AA43-8518-A034845BE55C}"/>
                    </a:ext>
                  </a:extLst>
                </p14:cNvPr>
                <p14:cNvContentPartPr/>
                <p14:nvPr/>
              </p14:nvContentPartPr>
              <p14:xfrm>
                <a:off x="4854814" y="2656790"/>
                <a:ext cx="215640" cy="64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4AB0F36-BC85-AA43-8518-A034845BE5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45814" y="2647790"/>
                  <a:ext cx="233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6A0A909F-2D66-5F47-8F92-7AF86ADBC1F8}"/>
                    </a:ext>
                  </a:extLst>
                </p14:cNvPr>
                <p14:cNvContentPartPr/>
                <p14:nvPr/>
              </p14:nvContentPartPr>
              <p14:xfrm>
                <a:off x="4906294" y="2697470"/>
                <a:ext cx="253080" cy="1087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6A0A909F-2D66-5F47-8F92-7AF86ADBC1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97654" y="2688830"/>
                  <a:ext cx="2707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E7B3F44-DBA9-3541-995E-DE6D74FDCB7E}"/>
              </a:ext>
            </a:extLst>
          </p:cNvPr>
          <p:cNvGrpSpPr/>
          <p:nvPr/>
        </p:nvGrpSpPr>
        <p:grpSpPr>
          <a:xfrm>
            <a:off x="5629135" y="1121040"/>
            <a:ext cx="726120" cy="387000"/>
            <a:chOff x="5506774" y="2463470"/>
            <a:chExt cx="72612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1EDE075-0B8C-1145-8264-C27B3286A8D2}"/>
                    </a:ext>
                  </a:extLst>
                </p14:cNvPr>
                <p14:cNvContentPartPr/>
                <p14:nvPr/>
              </p14:nvContentPartPr>
              <p14:xfrm>
                <a:off x="5506774" y="2548070"/>
                <a:ext cx="16200" cy="1134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1EDE075-0B8C-1145-8264-C27B3286A8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97774" y="2539430"/>
                  <a:ext cx="33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2D2AC6C-CEB6-7346-B41F-47CD37B07BFA}"/>
                    </a:ext>
                  </a:extLst>
                </p14:cNvPr>
                <p14:cNvContentPartPr/>
                <p14:nvPr/>
              </p14:nvContentPartPr>
              <p14:xfrm>
                <a:off x="5584174" y="2548070"/>
                <a:ext cx="146160" cy="1746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2D2AC6C-CEB6-7346-B41F-47CD37B07B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75174" y="2539430"/>
                  <a:ext cx="163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DF4B0F5-716D-8545-BB4D-72F33F4F89DB}"/>
                    </a:ext>
                  </a:extLst>
                </p14:cNvPr>
                <p14:cNvContentPartPr/>
                <p14:nvPr/>
              </p14:nvContentPartPr>
              <p14:xfrm>
                <a:off x="5810254" y="2524670"/>
                <a:ext cx="19080" cy="1324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DF4B0F5-716D-8545-BB4D-72F33F4F89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01614" y="2515670"/>
                  <a:ext cx="36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9576575C-5747-B94A-AEEE-8205160E92AD}"/>
                    </a:ext>
                  </a:extLst>
                </p14:cNvPr>
                <p14:cNvContentPartPr/>
                <p14:nvPr/>
              </p14:nvContentPartPr>
              <p14:xfrm>
                <a:off x="5838694" y="2615750"/>
                <a:ext cx="97920" cy="162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9576575C-5747-B94A-AEEE-8205160E92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29694" y="2606750"/>
                  <a:ext cx="115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C9138CE-7E17-F542-A7CB-42D251F37A18}"/>
                    </a:ext>
                  </a:extLst>
                </p14:cNvPr>
                <p14:cNvContentPartPr/>
                <p14:nvPr/>
              </p14:nvContentPartPr>
              <p14:xfrm>
                <a:off x="5816734" y="2688110"/>
                <a:ext cx="104040" cy="1072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C9138CE-7E17-F542-A7CB-42D251F37A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07734" y="2679110"/>
                  <a:ext cx="121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E009FC6-F2C0-F247-B6FB-36E04E6E38DB}"/>
                    </a:ext>
                  </a:extLst>
                </p14:cNvPr>
                <p14:cNvContentPartPr/>
                <p14:nvPr/>
              </p14:nvContentPartPr>
              <p14:xfrm>
                <a:off x="5987734" y="2463470"/>
                <a:ext cx="34920" cy="1105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E009FC6-F2C0-F247-B6FB-36E04E6E38D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78734" y="2454470"/>
                  <a:ext cx="52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06B41816-82C7-694C-9093-CFB8DB006ABF}"/>
                    </a:ext>
                  </a:extLst>
                </p14:cNvPr>
                <p14:cNvContentPartPr/>
                <p14:nvPr/>
              </p14:nvContentPartPr>
              <p14:xfrm>
                <a:off x="5912134" y="2579750"/>
                <a:ext cx="104040" cy="223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06B41816-82C7-694C-9093-CFB8DB006A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03494" y="2570750"/>
                  <a:ext cx="121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2ED97161-0BF6-EC46-AE4D-5039DF56A9C2}"/>
                    </a:ext>
                  </a:extLst>
                </p14:cNvPr>
                <p14:cNvContentPartPr/>
                <p14:nvPr/>
              </p14:nvContentPartPr>
              <p14:xfrm>
                <a:off x="5956054" y="2614310"/>
                <a:ext cx="141840" cy="10080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2ED97161-0BF6-EC46-AE4D-5039DF56A9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47414" y="2605310"/>
                  <a:ext cx="159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95D6C2BA-6B48-7049-B9C2-7C87E04DA69B}"/>
                    </a:ext>
                  </a:extLst>
                </p14:cNvPr>
                <p14:cNvContentPartPr/>
                <p14:nvPr/>
              </p14:nvContentPartPr>
              <p14:xfrm>
                <a:off x="6154054" y="2513510"/>
                <a:ext cx="34920" cy="1857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95D6C2BA-6B48-7049-B9C2-7C87E04DA6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45414" y="2504870"/>
                  <a:ext cx="52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561032B-E126-034B-9816-166100D9697D}"/>
                    </a:ext>
                  </a:extLst>
                </p14:cNvPr>
                <p14:cNvContentPartPr/>
                <p14:nvPr/>
              </p14:nvContentPartPr>
              <p14:xfrm>
                <a:off x="6173134" y="2617190"/>
                <a:ext cx="56880" cy="129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561032B-E126-034B-9816-166100D969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64134" y="2608550"/>
                  <a:ext cx="74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26AEDED-E97D-7848-88D0-117967A7CD91}"/>
                    </a:ext>
                  </a:extLst>
                </p14:cNvPr>
                <p14:cNvContentPartPr/>
                <p14:nvPr/>
              </p14:nvContentPartPr>
              <p14:xfrm>
                <a:off x="6144694" y="2667590"/>
                <a:ext cx="88200" cy="129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26AEDED-E97D-7848-88D0-117967A7CD9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36054" y="2658950"/>
                  <a:ext cx="105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435DB789-D826-614B-86E1-3268B24D33D1}"/>
                    </a:ext>
                  </a:extLst>
                </p14:cNvPr>
                <p14:cNvContentPartPr/>
                <p14:nvPr/>
              </p14:nvContentPartPr>
              <p14:xfrm>
                <a:off x="6059734" y="2765150"/>
                <a:ext cx="129240" cy="853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435DB789-D826-614B-86E1-3268B24D33D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51094" y="2756150"/>
                  <a:ext cx="14688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AB4D70FC-5F29-284D-A7CC-315028ACFA78}"/>
                  </a:ext>
                </a:extLst>
              </p14:cNvPr>
              <p14:cNvContentPartPr/>
              <p14:nvPr/>
            </p14:nvContentPartPr>
            <p14:xfrm>
              <a:off x="3463735" y="879120"/>
              <a:ext cx="268920" cy="186372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AB4D70FC-5F29-284D-A7CC-315028ACFA7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454735" y="870120"/>
                <a:ext cx="286560" cy="18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28ABA6FD-2727-0642-B598-CDEB89B51B89}"/>
                  </a:ext>
                </a:extLst>
              </p14:cNvPr>
              <p14:cNvContentPartPr/>
              <p14:nvPr/>
            </p14:nvContentPartPr>
            <p14:xfrm>
              <a:off x="3675775" y="915120"/>
              <a:ext cx="229680" cy="12276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28ABA6FD-2727-0642-B598-CDEB89B51B8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67135" y="906120"/>
                <a:ext cx="247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FA90F8DC-8454-314C-B81B-FB1BF3884E19}"/>
                  </a:ext>
                </a:extLst>
              </p14:cNvPr>
              <p14:cNvContentPartPr/>
              <p14:nvPr/>
            </p14:nvContentPartPr>
            <p14:xfrm>
              <a:off x="3536095" y="536400"/>
              <a:ext cx="126000" cy="20016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FA90F8DC-8454-314C-B81B-FB1BF3884E1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27455" y="527400"/>
                <a:ext cx="1436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8C212B40-6D4B-D64B-AE8B-DAC63936EC1C}"/>
                  </a:ext>
                </a:extLst>
              </p14:cNvPr>
              <p14:cNvContentPartPr/>
              <p14:nvPr/>
            </p14:nvContentPartPr>
            <p14:xfrm>
              <a:off x="3763615" y="468720"/>
              <a:ext cx="69480" cy="20448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8C212B40-6D4B-D64B-AE8B-DAC63936EC1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54615" y="460080"/>
                <a:ext cx="87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1C25E09A-66DE-CE41-9A7E-B640079518F0}"/>
                  </a:ext>
                </a:extLst>
              </p14:cNvPr>
              <p14:cNvContentPartPr/>
              <p14:nvPr/>
            </p14:nvContentPartPr>
            <p14:xfrm>
              <a:off x="3851455" y="556920"/>
              <a:ext cx="97920" cy="3492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1C25E09A-66DE-CE41-9A7E-B640079518F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42815" y="547920"/>
                <a:ext cx="1155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A0ED7E7D-3B20-704E-9A9A-3C2096C59C68}"/>
                  </a:ext>
                </a:extLst>
              </p14:cNvPr>
              <p14:cNvContentPartPr/>
              <p14:nvPr/>
            </p14:nvContentPartPr>
            <p14:xfrm>
              <a:off x="3860815" y="641880"/>
              <a:ext cx="47520" cy="360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A0ED7E7D-3B20-704E-9A9A-3C2096C59C6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52175" y="632880"/>
                <a:ext cx="65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B08C0363-A4BC-BD4D-9069-F09D6F8E518B}"/>
                  </a:ext>
                </a:extLst>
              </p14:cNvPr>
              <p14:cNvContentPartPr/>
              <p14:nvPr/>
            </p14:nvContentPartPr>
            <p14:xfrm>
              <a:off x="3751015" y="713160"/>
              <a:ext cx="151200" cy="10728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B08C0363-A4BC-BD4D-9069-F09D6F8E518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42375" y="704520"/>
                <a:ext cx="1688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CEE75BB9-1B3F-5444-8944-6FBCEF8A4BDA}"/>
                  </a:ext>
                </a:extLst>
              </p14:cNvPr>
              <p14:cNvContentPartPr/>
              <p14:nvPr/>
            </p14:nvContentPartPr>
            <p14:xfrm>
              <a:off x="4275175" y="402120"/>
              <a:ext cx="41040" cy="151200"/>
            </p14:xfrm>
          </p:contentPart>
        </mc:Choice>
        <mc:Fallback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CEE75BB9-1B3F-5444-8944-6FBCEF8A4BD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66175" y="393120"/>
                <a:ext cx="586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71FF91DE-3698-E342-90B8-0AE7CDEB3B6F}"/>
                  </a:ext>
                </a:extLst>
              </p14:cNvPr>
              <p14:cNvContentPartPr/>
              <p14:nvPr/>
            </p14:nvContentPartPr>
            <p14:xfrm>
              <a:off x="4322335" y="389520"/>
              <a:ext cx="233640" cy="16056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71FF91DE-3698-E342-90B8-0AE7CDEB3B6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13335" y="380520"/>
                <a:ext cx="251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9B6A6A27-CFED-724E-9F16-CFC79E65FC1F}"/>
                  </a:ext>
                </a:extLst>
              </p14:cNvPr>
              <p14:cNvContentPartPr/>
              <p14:nvPr/>
            </p14:nvContentPartPr>
            <p14:xfrm>
              <a:off x="4546255" y="397440"/>
              <a:ext cx="38160" cy="11664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9B6A6A27-CFED-724E-9F16-CFC79E65FC1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37255" y="388800"/>
                <a:ext cx="558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717095D6-90DD-7048-AA82-884CF7A0E098}"/>
                  </a:ext>
                </a:extLst>
              </p14:cNvPr>
              <p14:cNvContentPartPr/>
              <p14:nvPr/>
            </p14:nvContentPartPr>
            <p14:xfrm>
              <a:off x="4605655" y="425880"/>
              <a:ext cx="25560" cy="126000"/>
            </p14:xfrm>
          </p:contentPart>
        </mc:Choice>
        <mc:Fallback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717095D6-90DD-7048-AA82-884CF7A0E09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597015" y="416880"/>
                <a:ext cx="432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DB806049-3824-E54F-A3DE-DB3A3E6A381F}"/>
                  </a:ext>
                </a:extLst>
              </p14:cNvPr>
              <p14:cNvContentPartPr/>
              <p14:nvPr/>
            </p14:nvContentPartPr>
            <p14:xfrm>
              <a:off x="4458055" y="560880"/>
              <a:ext cx="185760" cy="10728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DB806049-3824-E54F-A3DE-DB3A3E6A381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49415" y="551880"/>
                <a:ext cx="203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EB02DD5F-0C60-E14F-9CFF-F5C936E5C6FE}"/>
                  </a:ext>
                </a:extLst>
              </p14:cNvPr>
              <p14:cNvContentPartPr/>
              <p14:nvPr/>
            </p14:nvContentPartPr>
            <p14:xfrm>
              <a:off x="4665415" y="435240"/>
              <a:ext cx="176400" cy="141840"/>
            </p14:xfrm>
          </p:contentPart>
        </mc:Choice>
        <mc:Fallback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EB02DD5F-0C60-E14F-9CFF-F5C936E5C6F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56775" y="426240"/>
                <a:ext cx="194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063C925D-2618-B248-8CEA-7AC51566118A}"/>
                  </a:ext>
                </a:extLst>
              </p14:cNvPr>
              <p14:cNvContentPartPr/>
              <p14:nvPr/>
            </p14:nvContentPartPr>
            <p14:xfrm>
              <a:off x="4645255" y="491760"/>
              <a:ext cx="279360" cy="3168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063C925D-2618-B248-8CEA-7AC51566118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636615" y="482760"/>
                <a:ext cx="2970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D4BEB335-244F-CB4A-B446-890899A836E1}"/>
                  </a:ext>
                </a:extLst>
              </p14:cNvPr>
              <p14:cNvContentPartPr/>
              <p14:nvPr/>
            </p14:nvContentPartPr>
            <p14:xfrm>
              <a:off x="4955935" y="444600"/>
              <a:ext cx="31680" cy="18900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D4BEB335-244F-CB4A-B446-890899A836E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946935" y="435600"/>
                <a:ext cx="493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218583C6-E216-1E46-8211-4CC707E07E1E}"/>
                  </a:ext>
                </a:extLst>
              </p14:cNvPr>
              <p14:cNvContentPartPr/>
              <p14:nvPr/>
            </p14:nvContentPartPr>
            <p14:xfrm>
              <a:off x="5068975" y="379080"/>
              <a:ext cx="158760" cy="35820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218583C6-E216-1E46-8211-4CC707E07E1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059975" y="370440"/>
                <a:ext cx="176400" cy="37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D919A8C-AF55-B548-8821-1AE58FC74F2D}"/>
              </a:ext>
            </a:extLst>
          </p:cNvPr>
          <p:cNvGrpSpPr/>
          <p:nvPr/>
        </p:nvGrpSpPr>
        <p:grpSpPr>
          <a:xfrm>
            <a:off x="5318815" y="183240"/>
            <a:ext cx="2548440" cy="490680"/>
            <a:chOff x="5196454" y="1525670"/>
            <a:chExt cx="2548440" cy="49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18E42CBF-AB31-BF41-BFEA-37A8CB66581B}"/>
                    </a:ext>
                  </a:extLst>
                </p14:cNvPr>
                <p14:cNvContentPartPr/>
                <p14:nvPr/>
              </p14:nvContentPartPr>
              <p14:xfrm>
                <a:off x="5210494" y="1637270"/>
                <a:ext cx="168120" cy="16992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8E42CBF-AB31-BF41-BFEA-37A8CB6658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01494" y="1628270"/>
                  <a:ext cx="18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5225BE68-7368-D24C-86F9-A60BEB410547}"/>
                    </a:ext>
                  </a:extLst>
                </p14:cNvPr>
                <p14:cNvContentPartPr/>
                <p14:nvPr/>
              </p14:nvContentPartPr>
              <p14:xfrm>
                <a:off x="5196454" y="1819430"/>
                <a:ext cx="301320" cy="788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5225BE68-7368-D24C-86F9-A60BEB4105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7814" y="1810430"/>
                  <a:ext cx="318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ED7F83E-F102-B943-8A3E-47A1281A4BD4}"/>
                    </a:ext>
                  </a:extLst>
                </p14:cNvPr>
                <p14:cNvContentPartPr/>
                <p14:nvPr/>
              </p14:nvContentPartPr>
              <p14:xfrm>
                <a:off x="5557534" y="1627550"/>
                <a:ext cx="167040" cy="19512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ED7F83E-F102-B943-8A3E-47A1281A4B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48534" y="1618910"/>
                  <a:ext cx="184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315D1DB-F1ED-584D-BBE4-18B11C5BC906}"/>
                    </a:ext>
                  </a:extLst>
                </p14:cNvPr>
                <p14:cNvContentPartPr/>
                <p14:nvPr/>
              </p14:nvContentPartPr>
              <p14:xfrm>
                <a:off x="5758774" y="1608830"/>
                <a:ext cx="9720" cy="17460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315D1DB-F1ED-584D-BBE4-18B11C5BC9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49774" y="1599830"/>
                  <a:ext cx="27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B402475F-DE24-C844-8E57-6C2E3BCDA994}"/>
                    </a:ext>
                  </a:extLst>
                </p14:cNvPr>
                <p14:cNvContentPartPr/>
                <p14:nvPr/>
              </p14:nvContentPartPr>
              <p14:xfrm>
                <a:off x="5780734" y="1698110"/>
                <a:ext cx="122760" cy="162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B402475F-DE24-C844-8E57-6C2E3BCDA9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71734" y="1689110"/>
                  <a:ext cx="140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3FB24663-9204-3A49-A67D-8B9781039FD3}"/>
                    </a:ext>
                  </a:extLst>
                </p14:cNvPr>
                <p14:cNvContentPartPr/>
                <p14:nvPr/>
              </p14:nvContentPartPr>
              <p14:xfrm>
                <a:off x="5750854" y="1787750"/>
                <a:ext cx="160560" cy="14652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3FB24663-9204-3A49-A67D-8B9781039F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41854" y="1779110"/>
                  <a:ext cx="178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B8634A67-A52E-E649-84AB-030DA8E6FBCA}"/>
                    </a:ext>
                  </a:extLst>
                </p14:cNvPr>
                <p14:cNvContentPartPr/>
                <p14:nvPr/>
              </p14:nvContentPartPr>
              <p14:xfrm>
                <a:off x="6052534" y="1696670"/>
                <a:ext cx="160560" cy="1296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B8634A67-A52E-E649-84AB-030DA8E6FBC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43894" y="1688030"/>
                  <a:ext cx="178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CC8C1661-EA12-9545-BC43-582A98513E4C}"/>
                    </a:ext>
                  </a:extLst>
                </p14:cNvPr>
                <p14:cNvContentPartPr/>
                <p14:nvPr/>
              </p14:nvContentPartPr>
              <p14:xfrm>
                <a:off x="6421534" y="1564910"/>
                <a:ext cx="34920" cy="12816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CC8C1661-EA12-9545-BC43-582A98513E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12534" y="1556270"/>
                  <a:ext cx="52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0813C8B5-75D0-7443-9881-0336A633165B}"/>
                    </a:ext>
                  </a:extLst>
                </p14:cNvPr>
                <p14:cNvContentPartPr/>
                <p14:nvPr/>
              </p14:nvContentPartPr>
              <p14:xfrm>
                <a:off x="6468694" y="1618550"/>
                <a:ext cx="110520" cy="10728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0813C8B5-75D0-7443-9881-0336A633165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59694" y="1609550"/>
                  <a:ext cx="128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60F97B73-1DBA-9B43-91C7-62C08A1470B9}"/>
                    </a:ext>
                  </a:extLst>
                </p14:cNvPr>
                <p14:cNvContentPartPr/>
                <p14:nvPr/>
              </p14:nvContentPartPr>
              <p14:xfrm>
                <a:off x="6275374" y="1750310"/>
                <a:ext cx="259200" cy="536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60F97B73-1DBA-9B43-91C7-62C08A1470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66734" y="1741310"/>
                  <a:ext cx="276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A15771A-FA9F-FA40-B04B-F4E3990B7A38}"/>
                    </a:ext>
                  </a:extLst>
                </p14:cNvPr>
                <p14:cNvContentPartPr/>
                <p14:nvPr/>
              </p14:nvContentPartPr>
              <p14:xfrm>
                <a:off x="6371134" y="1803590"/>
                <a:ext cx="38160" cy="12924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A15771A-FA9F-FA40-B04B-F4E3990B7A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62134" y="1794950"/>
                  <a:ext cx="55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D0B8DB06-5E45-0F44-9180-14BD37C7363E}"/>
                    </a:ext>
                  </a:extLst>
                </p14:cNvPr>
                <p14:cNvContentPartPr/>
                <p14:nvPr/>
              </p14:nvContentPartPr>
              <p14:xfrm>
                <a:off x="6487414" y="1750310"/>
                <a:ext cx="31680" cy="15444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D0B8DB06-5E45-0F44-9180-14BD37C736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8414" y="1741310"/>
                  <a:ext cx="49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ACEA969F-A17E-8740-9940-6F26C0B3B649}"/>
                    </a:ext>
                  </a:extLst>
                </p14:cNvPr>
                <p14:cNvContentPartPr/>
                <p14:nvPr/>
              </p14:nvContentPartPr>
              <p14:xfrm>
                <a:off x="6652294" y="1619990"/>
                <a:ext cx="47520" cy="12312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ACEA969F-A17E-8740-9940-6F26C0B3B64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43294" y="1611350"/>
                  <a:ext cx="65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B4E55E55-A466-5F45-8C0E-A732A1461075}"/>
                    </a:ext>
                  </a:extLst>
                </p14:cNvPr>
                <p14:cNvContentPartPr/>
                <p14:nvPr/>
              </p14:nvContentPartPr>
              <p14:xfrm>
                <a:off x="6702334" y="1601270"/>
                <a:ext cx="88200" cy="18900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B4E55E55-A466-5F45-8C0E-A732A14610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93694" y="1592270"/>
                  <a:ext cx="105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D5729CEB-0D8C-2E4A-BBC6-63DABCF8E7AE}"/>
                    </a:ext>
                  </a:extLst>
                </p14:cNvPr>
                <p14:cNvContentPartPr/>
                <p14:nvPr/>
              </p14:nvContentPartPr>
              <p14:xfrm>
                <a:off x="6683614" y="1774070"/>
                <a:ext cx="69480" cy="3492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D5729CEB-0D8C-2E4A-BBC6-63DABCF8E7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74614" y="1765070"/>
                  <a:ext cx="87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4AF5F573-2A70-AA49-AA2A-ECA1DE2C421E}"/>
                    </a:ext>
                  </a:extLst>
                </p14:cNvPr>
                <p14:cNvContentPartPr/>
                <p14:nvPr/>
              </p14:nvContentPartPr>
              <p14:xfrm>
                <a:off x="6856414" y="1525670"/>
                <a:ext cx="19080" cy="3852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4AF5F573-2A70-AA49-AA2A-ECA1DE2C421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47774" y="1517030"/>
                  <a:ext cx="367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189B9FD4-9F3C-0E45-BDC2-3D7BD719266E}"/>
                    </a:ext>
                  </a:extLst>
                </p14:cNvPr>
                <p14:cNvContentPartPr/>
                <p14:nvPr/>
              </p14:nvContentPartPr>
              <p14:xfrm>
                <a:off x="6903574" y="1607750"/>
                <a:ext cx="169920" cy="2232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189B9FD4-9F3C-0E45-BDC2-3D7BD719266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94574" y="1599110"/>
                  <a:ext cx="187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F95E4E6F-C97C-0749-8208-AE30ABCDDB5A}"/>
                    </a:ext>
                  </a:extLst>
                </p14:cNvPr>
                <p14:cNvContentPartPr/>
                <p14:nvPr/>
              </p14:nvContentPartPr>
              <p14:xfrm>
                <a:off x="6966574" y="1613870"/>
                <a:ext cx="100800" cy="15732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F95E4E6F-C97C-0749-8208-AE30ABCDDB5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57574" y="1605230"/>
                  <a:ext cx="118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D5CA8E1A-30E3-5544-B1EC-43E4A3A16C02}"/>
                    </a:ext>
                  </a:extLst>
                </p14:cNvPr>
                <p14:cNvContentPartPr/>
                <p14:nvPr/>
              </p14:nvContentPartPr>
              <p14:xfrm>
                <a:off x="6975934" y="1692710"/>
                <a:ext cx="119880" cy="97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D5CA8E1A-30E3-5544-B1EC-43E4A3A16C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66934" y="1683710"/>
                  <a:ext cx="137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F2D82AD-121D-9445-A23D-F5CCA2564BEB}"/>
                    </a:ext>
                  </a:extLst>
                </p14:cNvPr>
                <p14:cNvContentPartPr/>
                <p14:nvPr/>
              </p14:nvContentPartPr>
              <p14:xfrm>
                <a:off x="6988534" y="1862270"/>
                <a:ext cx="217080" cy="1296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F2D82AD-121D-9445-A23D-F5CCA2564BE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79534" y="1853630"/>
                  <a:ext cx="234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85324E5-787E-3544-B6FF-5D202C47B74F}"/>
                    </a:ext>
                  </a:extLst>
                </p14:cNvPr>
                <p14:cNvContentPartPr/>
                <p14:nvPr/>
              </p14:nvContentPartPr>
              <p14:xfrm>
                <a:off x="7360414" y="1583990"/>
                <a:ext cx="110520" cy="10404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85324E5-787E-3544-B6FF-5D202C47B7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51414" y="1574990"/>
                  <a:ext cx="128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5D6DFCFB-7965-A94C-9026-68C773D0EE42}"/>
                    </a:ext>
                  </a:extLst>
                </p14:cNvPr>
                <p14:cNvContentPartPr/>
                <p14:nvPr/>
              </p14:nvContentPartPr>
              <p14:xfrm>
                <a:off x="7451494" y="1742390"/>
                <a:ext cx="9720" cy="10908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5D6DFCFB-7965-A94C-9026-68C773D0EE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2854" y="1733390"/>
                  <a:ext cx="27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068FE02-D990-8C47-8D57-B2BC51129A1D}"/>
                    </a:ext>
                  </a:extLst>
                </p14:cNvPr>
                <p14:cNvContentPartPr/>
                <p14:nvPr/>
              </p14:nvContentPartPr>
              <p14:xfrm>
                <a:off x="7495414" y="1733030"/>
                <a:ext cx="31680" cy="13860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068FE02-D990-8C47-8D57-B2BC51129A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86774" y="1724030"/>
                  <a:ext cx="49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0E482F3F-4C27-FB49-A487-5232BC42600E}"/>
                    </a:ext>
                  </a:extLst>
                </p14:cNvPr>
                <p14:cNvContentPartPr/>
                <p14:nvPr/>
              </p14:nvContentPartPr>
              <p14:xfrm>
                <a:off x="7376254" y="1839950"/>
                <a:ext cx="289800" cy="2232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0E482F3F-4C27-FB49-A487-5232BC4260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67254" y="1830950"/>
                  <a:ext cx="30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9CB96C36-D426-384F-8E30-A9C6BE805F1C}"/>
                    </a:ext>
                  </a:extLst>
                </p14:cNvPr>
                <p14:cNvContentPartPr/>
                <p14:nvPr/>
              </p14:nvContentPartPr>
              <p14:xfrm>
                <a:off x="7479214" y="1878830"/>
                <a:ext cx="126000" cy="9792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9CB96C36-D426-384F-8E30-A9C6BE805F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70574" y="1870190"/>
                  <a:ext cx="143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3F70C438-83B0-4D4F-905E-CC556D1D1ECD}"/>
                    </a:ext>
                  </a:extLst>
                </p14:cNvPr>
                <p14:cNvContentPartPr/>
                <p14:nvPr/>
              </p14:nvContentPartPr>
              <p14:xfrm>
                <a:off x="7595494" y="1530710"/>
                <a:ext cx="149400" cy="48564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3F70C438-83B0-4D4F-905E-CC556D1D1EC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86854" y="1521710"/>
                  <a:ext cx="167040" cy="50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F83C490-3318-8645-A072-16DFE1092C86}"/>
              </a:ext>
            </a:extLst>
          </p:cNvPr>
          <p:cNvGrpSpPr/>
          <p:nvPr/>
        </p:nvGrpSpPr>
        <p:grpSpPr>
          <a:xfrm>
            <a:off x="3847135" y="2555640"/>
            <a:ext cx="1722240" cy="256320"/>
            <a:chOff x="3724774" y="3898070"/>
            <a:chExt cx="1722240" cy="256320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0D9C214D-A431-3148-8CFF-F6D001189DD8}"/>
                </a:ext>
              </a:extLst>
            </p:cNvPr>
            <p:cNvGrpSpPr/>
            <p:nvPr/>
          </p:nvGrpSpPr>
          <p:grpSpPr>
            <a:xfrm>
              <a:off x="3724774" y="4033430"/>
              <a:ext cx="317880" cy="41040"/>
              <a:chOff x="3724774" y="4033430"/>
              <a:chExt cx="317880" cy="41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48" name="잉크 147">
                    <a:extLst>
                      <a:ext uri="{FF2B5EF4-FFF2-40B4-BE49-F238E27FC236}">
                        <a16:creationId xmlns:a16="http://schemas.microsoft.com/office/drawing/2014/main" id="{D5A6206B-F50A-B846-B528-75F84B4266B7}"/>
                      </a:ext>
                    </a:extLst>
                  </p14:cNvPr>
                  <p14:cNvContentPartPr/>
                  <p14:nvPr/>
                </p14:nvContentPartPr>
                <p14:xfrm>
                  <a:off x="3724774" y="4064750"/>
                  <a:ext cx="88200" cy="9720"/>
                </p14:xfrm>
              </p:contentPart>
            </mc:Choice>
            <mc:Fallback>
              <p:pic>
                <p:nvPicPr>
                  <p:cNvPr id="148" name="잉크 147">
                    <a:extLst>
                      <a:ext uri="{FF2B5EF4-FFF2-40B4-BE49-F238E27FC236}">
                        <a16:creationId xmlns:a16="http://schemas.microsoft.com/office/drawing/2014/main" id="{D5A6206B-F50A-B846-B528-75F84B4266B7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3716134" y="4056110"/>
                    <a:ext cx="1058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49" name="잉크 148">
                    <a:extLst>
                      <a:ext uri="{FF2B5EF4-FFF2-40B4-BE49-F238E27FC236}">
                        <a16:creationId xmlns:a16="http://schemas.microsoft.com/office/drawing/2014/main" id="{CD536FA6-B2EF-0F4D-A043-0FCF4C55AF3F}"/>
                      </a:ext>
                    </a:extLst>
                  </p14:cNvPr>
                  <p14:cNvContentPartPr/>
                  <p14:nvPr/>
                </p14:nvContentPartPr>
                <p14:xfrm>
                  <a:off x="3935374" y="4033430"/>
                  <a:ext cx="107280" cy="19080"/>
                </p14:xfrm>
              </p:contentPart>
            </mc:Choice>
            <mc:Fallback>
              <p:pic>
                <p:nvPicPr>
                  <p:cNvPr id="149" name="잉크 148">
                    <a:extLst>
                      <a:ext uri="{FF2B5EF4-FFF2-40B4-BE49-F238E27FC236}">
                        <a16:creationId xmlns:a16="http://schemas.microsoft.com/office/drawing/2014/main" id="{CD536FA6-B2EF-0F4D-A043-0FCF4C55AF3F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3926734" y="4024430"/>
                    <a:ext cx="124920" cy="3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DCD7B74C-81CC-B749-9B4F-3181DF53CFD9}"/>
                </a:ext>
              </a:extLst>
            </p:cNvPr>
            <p:cNvGrpSpPr/>
            <p:nvPr/>
          </p:nvGrpSpPr>
          <p:grpSpPr>
            <a:xfrm>
              <a:off x="4280974" y="3898070"/>
              <a:ext cx="1166040" cy="256320"/>
              <a:chOff x="4280974" y="3898070"/>
              <a:chExt cx="1166040" cy="256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50" name="잉크 149">
                    <a:extLst>
                      <a:ext uri="{FF2B5EF4-FFF2-40B4-BE49-F238E27FC236}">
                        <a16:creationId xmlns:a16="http://schemas.microsoft.com/office/drawing/2014/main" id="{A29F628E-D912-0047-A797-3F766BF225AD}"/>
                      </a:ext>
                    </a:extLst>
                  </p14:cNvPr>
                  <p14:cNvContentPartPr/>
                  <p14:nvPr/>
                </p14:nvContentPartPr>
                <p14:xfrm>
                  <a:off x="4280974" y="4030190"/>
                  <a:ext cx="169920" cy="12960"/>
                </p14:xfrm>
              </p:contentPart>
            </mc:Choice>
            <mc:Fallback>
              <p:pic>
                <p:nvPicPr>
                  <p:cNvPr id="150" name="잉크 149">
                    <a:extLst>
                      <a:ext uri="{FF2B5EF4-FFF2-40B4-BE49-F238E27FC236}">
                        <a16:creationId xmlns:a16="http://schemas.microsoft.com/office/drawing/2014/main" id="{A29F628E-D912-0047-A797-3F766BF225AD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272334" y="4021550"/>
                    <a:ext cx="18756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51" name="잉크 150">
                    <a:extLst>
                      <a:ext uri="{FF2B5EF4-FFF2-40B4-BE49-F238E27FC236}">
                        <a16:creationId xmlns:a16="http://schemas.microsoft.com/office/drawing/2014/main" id="{5D52011A-61C0-3642-B129-59EFC4724148}"/>
                      </a:ext>
                    </a:extLst>
                  </p14:cNvPr>
                  <p14:cNvContentPartPr/>
                  <p14:nvPr/>
                </p14:nvContentPartPr>
                <p14:xfrm>
                  <a:off x="4589134" y="4026950"/>
                  <a:ext cx="135360" cy="16200"/>
                </p14:xfrm>
              </p:contentPart>
            </mc:Choice>
            <mc:Fallback>
              <p:pic>
                <p:nvPicPr>
                  <p:cNvPr id="151" name="잉크 150">
                    <a:extLst>
                      <a:ext uri="{FF2B5EF4-FFF2-40B4-BE49-F238E27FC236}">
                        <a16:creationId xmlns:a16="http://schemas.microsoft.com/office/drawing/2014/main" id="{5D52011A-61C0-3642-B129-59EFC4724148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580134" y="4018310"/>
                    <a:ext cx="15300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52" name="잉크 151">
                    <a:extLst>
                      <a:ext uri="{FF2B5EF4-FFF2-40B4-BE49-F238E27FC236}">
                        <a16:creationId xmlns:a16="http://schemas.microsoft.com/office/drawing/2014/main" id="{5DF15DCF-7EBC-1145-BEFA-B660B5D2946A}"/>
                      </a:ext>
                    </a:extLst>
                  </p14:cNvPr>
                  <p14:cNvContentPartPr/>
                  <p14:nvPr/>
                </p14:nvContentPartPr>
                <p14:xfrm>
                  <a:off x="4868854" y="4008230"/>
                  <a:ext cx="167040" cy="16200"/>
                </p14:xfrm>
              </p:contentPart>
            </mc:Choice>
            <mc:Fallback>
              <p:pic>
                <p:nvPicPr>
                  <p:cNvPr id="152" name="잉크 151">
                    <a:extLst>
                      <a:ext uri="{FF2B5EF4-FFF2-40B4-BE49-F238E27FC236}">
                        <a16:creationId xmlns:a16="http://schemas.microsoft.com/office/drawing/2014/main" id="{5DF15DCF-7EBC-1145-BEFA-B660B5D2946A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859854" y="3999230"/>
                    <a:ext cx="18468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153" name="잉크 152">
                    <a:extLst>
                      <a:ext uri="{FF2B5EF4-FFF2-40B4-BE49-F238E27FC236}">
                        <a16:creationId xmlns:a16="http://schemas.microsoft.com/office/drawing/2014/main" id="{9C334EDB-BC99-1F42-AA2C-AE823205F855}"/>
                      </a:ext>
                    </a:extLst>
                  </p14:cNvPr>
                  <p14:cNvContentPartPr/>
                  <p14:nvPr/>
                </p14:nvContentPartPr>
                <p14:xfrm>
                  <a:off x="5114014" y="4004990"/>
                  <a:ext cx="231120" cy="9720"/>
                </p14:xfrm>
              </p:contentPart>
            </mc:Choice>
            <mc:Fallback>
              <p:pic>
                <p:nvPicPr>
                  <p:cNvPr id="153" name="잉크 152">
                    <a:extLst>
                      <a:ext uri="{FF2B5EF4-FFF2-40B4-BE49-F238E27FC236}">
                        <a16:creationId xmlns:a16="http://schemas.microsoft.com/office/drawing/2014/main" id="{9C334EDB-BC99-1F42-AA2C-AE823205F855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5105014" y="3996350"/>
                    <a:ext cx="2487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156" name="잉크 155">
                    <a:extLst>
                      <a:ext uri="{FF2B5EF4-FFF2-40B4-BE49-F238E27FC236}">
                        <a16:creationId xmlns:a16="http://schemas.microsoft.com/office/drawing/2014/main" id="{39B72746-4292-2B40-9BD6-E7F431E0E1F8}"/>
                      </a:ext>
                    </a:extLst>
                  </p14:cNvPr>
                  <p14:cNvContentPartPr/>
                  <p14:nvPr/>
                </p14:nvContentPartPr>
                <p14:xfrm>
                  <a:off x="5250454" y="3898070"/>
                  <a:ext cx="196560" cy="256320"/>
                </p14:xfrm>
              </p:contentPart>
            </mc:Choice>
            <mc:Fallback>
              <p:pic>
                <p:nvPicPr>
                  <p:cNvPr id="156" name="잉크 155">
                    <a:extLst>
                      <a:ext uri="{FF2B5EF4-FFF2-40B4-BE49-F238E27FC236}">
                        <a16:creationId xmlns:a16="http://schemas.microsoft.com/office/drawing/2014/main" id="{39B72746-4292-2B40-9BD6-E7F431E0E1F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5241454" y="3889430"/>
                    <a:ext cx="214200" cy="273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77D8092A-C5CB-D84E-93D2-8F444A14618A}"/>
              </a:ext>
            </a:extLst>
          </p:cNvPr>
          <p:cNvGrpSpPr/>
          <p:nvPr/>
        </p:nvGrpSpPr>
        <p:grpSpPr>
          <a:xfrm>
            <a:off x="2694415" y="1137600"/>
            <a:ext cx="891360" cy="1472400"/>
            <a:chOff x="2572054" y="2480030"/>
            <a:chExt cx="891360" cy="14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60F357DA-21B6-174D-9F37-C6CC61A6112B}"/>
                    </a:ext>
                  </a:extLst>
                </p14:cNvPr>
                <p14:cNvContentPartPr/>
                <p14:nvPr/>
              </p14:nvContentPartPr>
              <p14:xfrm>
                <a:off x="3373414" y="3771710"/>
                <a:ext cx="90000" cy="18072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60F357DA-21B6-174D-9F37-C6CC61A6112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64774" y="3762710"/>
                  <a:ext cx="10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55CA917C-98C9-5647-86C2-85871BE3FE67}"/>
                    </a:ext>
                  </a:extLst>
                </p14:cNvPr>
                <p14:cNvContentPartPr/>
                <p14:nvPr/>
              </p14:nvContentPartPr>
              <p14:xfrm>
                <a:off x="3191254" y="3419630"/>
                <a:ext cx="66240" cy="19512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55CA917C-98C9-5647-86C2-85871BE3FE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82254" y="3410630"/>
                  <a:ext cx="83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2D878BC5-78C3-F848-86F4-805370EB0738}"/>
                    </a:ext>
                  </a:extLst>
                </p14:cNvPr>
                <p14:cNvContentPartPr/>
                <p14:nvPr/>
              </p14:nvContentPartPr>
              <p14:xfrm>
                <a:off x="2986774" y="3029750"/>
                <a:ext cx="91440" cy="15444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2D878BC5-78C3-F848-86F4-805370EB07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78134" y="3021110"/>
                  <a:ext cx="109080" cy="17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5ADC2D6D-97A9-1941-AFE2-4353DE8C6B24}"/>
                </a:ext>
              </a:extLst>
            </p:cNvPr>
            <p:cNvGrpSpPr/>
            <p:nvPr/>
          </p:nvGrpSpPr>
          <p:grpSpPr>
            <a:xfrm>
              <a:off x="2572054" y="2480030"/>
              <a:ext cx="258120" cy="355320"/>
              <a:chOff x="2572054" y="2480030"/>
              <a:chExt cx="258120" cy="355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162" name="잉크 161">
                    <a:extLst>
                      <a:ext uri="{FF2B5EF4-FFF2-40B4-BE49-F238E27FC236}">
                        <a16:creationId xmlns:a16="http://schemas.microsoft.com/office/drawing/2014/main" id="{DD9F7107-7C66-604E-9A23-C486CEE313AE}"/>
                      </a:ext>
                    </a:extLst>
                  </p14:cNvPr>
                  <p14:cNvContentPartPr/>
                  <p14:nvPr/>
                </p14:nvContentPartPr>
                <p14:xfrm>
                  <a:off x="2685094" y="2583710"/>
                  <a:ext cx="145080" cy="251640"/>
                </p14:xfrm>
              </p:contentPart>
            </mc:Choice>
            <mc:Fallback>
              <p:pic>
                <p:nvPicPr>
                  <p:cNvPr id="162" name="잉크 161">
                    <a:extLst>
                      <a:ext uri="{FF2B5EF4-FFF2-40B4-BE49-F238E27FC236}">
                        <a16:creationId xmlns:a16="http://schemas.microsoft.com/office/drawing/2014/main" id="{DD9F7107-7C66-604E-9A23-C486CEE313AE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676454" y="2574710"/>
                    <a:ext cx="16272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163" name="잉크 162">
                    <a:extLst>
                      <a:ext uri="{FF2B5EF4-FFF2-40B4-BE49-F238E27FC236}">
                        <a16:creationId xmlns:a16="http://schemas.microsoft.com/office/drawing/2014/main" id="{D1B8B985-4533-2C4F-8246-9F5E5F1707DD}"/>
                      </a:ext>
                    </a:extLst>
                  </p14:cNvPr>
                  <p14:cNvContentPartPr/>
                  <p14:nvPr/>
                </p14:nvContentPartPr>
                <p14:xfrm>
                  <a:off x="2572054" y="2480030"/>
                  <a:ext cx="41040" cy="173160"/>
                </p14:xfrm>
              </p:contentPart>
            </mc:Choice>
            <mc:Fallback>
              <p:pic>
                <p:nvPicPr>
                  <p:cNvPr id="163" name="잉크 162">
                    <a:extLst>
                      <a:ext uri="{FF2B5EF4-FFF2-40B4-BE49-F238E27FC236}">
                        <a16:creationId xmlns:a16="http://schemas.microsoft.com/office/drawing/2014/main" id="{D1B8B985-4533-2C4F-8246-9F5E5F1707DD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563414" y="2471030"/>
                    <a:ext cx="5868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164" name="잉크 163">
                    <a:extLst>
                      <a:ext uri="{FF2B5EF4-FFF2-40B4-BE49-F238E27FC236}">
                        <a16:creationId xmlns:a16="http://schemas.microsoft.com/office/drawing/2014/main" id="{260E14CB-A5D8-9A4B-8977-28FE729562D4}"/>
                      </a:ext>
                    </a:extLst>
                  </p14:cNvPr>
                  <p14:cNvContentPartPr/>
                  <p14:nvPr/>
                </p14:nvContentPartPr>
                <p14:xfrm>
                  <a:off x="2613094" y="2523950"/>
                  <a:ext cx="192240" cy="72720"/>
                </p14:xfrm>
              </p:contentPart>
            </mc:Choice>
            <mc:Fallback>
              <p:pic>
                <p:nvPicPr>
                  <p:cNvPr id="164" name="잉크 163">
                    <a:extLst>
                      <a:ext uri="{FF2B5EF4-FFF2-40B4-BE49-F238E27FC236}">
                        <a16:creationId xmlns:a16="http://schemas.microsoft.com/office/drawing/2014/main" id="{260E14CB-A5D8-9A4B-8977-28FE729562D4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604094" y="2514950"/>
                    <a:ext cx="209880" cy="90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20408C58-C3A8-DC4B-AFE1-D3E49BC3A4F6}"/>
              </a:ext>
            </a:extLst>
          </p:cNvPr>
          <p:cNvSpPr txBox="1"/>
          <p:nvPr/>
        </p:nvSpPr>
        <p:spPr>
          <a:xfrm>
            <a:off x="3310405" y="21452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(up)</a:t>
            </a:r>
            <a:endParaRPr kumimoji="1" lang="ko-Kore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EE31B80-DF03-B44C-B3E0-D032B993A34D}"/>
              </a:ext>
            </a:extLst>
          </p:cNvPr>
          <p:cNvSpPr txBox="1"/>
          <p:nvPr/>
        </p:nvSpPr>
        <p:spPr>
          <a:xfrm>
            <a:off x="6436069" y="1178483"/>
            <a:ext cx="9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(center)</a:t>
            </a:r>
            <a:endParaRPr kumimoji="1" lang="ko-Kore-KR" alt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0C46C50-C3FA-8042-A651-33BECC2C84A4}"/>
              </a:ext>
            </a:extLst>
          </p:cNvPr>
          <p:cNvSpPr txBox="1"/>
          <p:nvPr/>
        </p:nvSpPr>
        <p:spPr>
          <a:xfrm>
            <a:off x="7373513" y="2916014"/>
            <a:ext cx="6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(eye)</a:t>
            </a:r>
            <a:endParaRPr kumimoji="1" lang="ko-Kore-KR" alt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ED74D8D-F3E2-9643-8C6F-F5998875B0B9}"/>
              </a:ext>
            </a:extLst>
          </p:cNvPr>
          <p:cNvSpPr txBox="1"/>
          <p:nvPr/>
        </p:nvSpPr>
        <p:spPr>
          <a:xfrm>
            <a:off x="415140" y="4259276"/>
            <a:ext cx="8175127" cy="230832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/>
              <a:t>viewMX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55FDE"/>
                </a:solidFill>
              </a:rPr>
              <a:t>new float</a:t>
            </a:r>
            <a:r>
              <a:rPr lang="en" altLang="ko-Kore-KR" dirty="0">
                <a:solidFill>
                  <a:srgbClr val="D19A66"/>
                </a:solidFill>
              </a:rPr>
              <a:t>[16]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 err="1"/>
              <a:t>eyeX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 err="1"/>
              <a:t>eyeY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 err="1"/>
              <a:t>eyeZ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3.0f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>
                <a:solidFill>
                  <a:srgbClr val="E5C07B"/>
                </a:solidFill>
              </a:rPr>
              <a:t>Matrix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setLookAtM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viewMX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 err="1"/>
              <a:t>eyeX</a:t>
            </a:r>
            <a:r>
              <a:rPr lang="en" altLang="ko-Kore-KR" dirty="0"/>
              <a:t>, </a:t>
            </a:r>
            <a:r>
              <a:rPr lang="en" altLang="ko-Kore-KR" dirty="0" err="1"/>
              <a:t>eyeY</a:t>
            </a:r>
            <a:r>
              <a:rPr lang="en" altLang="ko-Kore-KR" dirty="0"/>
              <a:t>, </a:t>
            </a:r>
            <a:r>
              <a:rPr lang="en" altLang="ko-Kore-KR" dirty="0" err="1"/>
              <a:t>eyeZ</a:t>
            </a:r>
            <a:r>
              <a:rPr lang="en" altLang="ko-Kore-KR" dirty="0"/>
              <a:t>, </a:t>
            </a:r>
            <a:r>
              <a:rPr lang="en" altLang="ko-Kore-KR" dirty="0" err="1"/>
              <a:t>eyeX</a:t>
            </a:r>
            <a:r>
              <a:rPr lang="en" altLang="ko-Kore-KR" dirty="0"/>
              <a:t>, </a:t>
            </a:r>
            <a:r>
              <a:rPr lang="en" altLang="ko-Kore-KR" dirty="0" err="1"/>
              <a:t>eyeY</a:t>
            </a:r>
            <a:r>
              <a:rPr lang="en" altLang="ko-Kore-KR" dirty="0"/>
              <a:t>, </a:t>
            </a:r>
            <a:r>
              <a:rPr lang="en" altLang="ko-Kore-KR" dirty="0" err="1"/>
              <a:t>eyeZ</a:t>
            </a:r>
            <a:r>
              <a:rPr lang="en" altLang="ko-Kore-KR" dirty="0"/>
              <a:t> -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pos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glGetUniformLocation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 err="1">
                <a:solidFill>
                  <a:srgbClr val="89CA78"/>
                </a:solidFill>
              </a:rPr>
              <a:t>viewMX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glUniformMatrix4fv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pos,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false</a:t>
            </a:r>
            <a:r>
              <a:rPr lang="en" altLang="ko-Kore-KR" dirty="0"/>
              <a:t>, </a:t>
            </a:r>
            <a:r>
              <a:rPr lang="en" altLang="ko-Kore-KR" dirty="0" err="1"/>
              <a:t>viewMX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D10492D-BC9F-AE4A-ADB8-434EC489DE7F}"/>
              </a:ext>
            </a:extLst>
          </p:cNvPr>
          <p:cNvSpPr txBox="1"/>
          <p:nvPr/>
        </p:nvSpPr>
        <p:spPr>
          <a:xfrm>
            <a:off x="1213243" y="3708838"/>
            <a:ext cx="1077076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 err="1">
                <a:solidFill>
                  <a:srgbClr val="E5C07B"/>
                </a:solidFill>
              </a:rPr>
              <a:t>Matrix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setLookAtM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viewMX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eyex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eyey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eyez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centerx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centery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centerz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upx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upy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upz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136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686F5-4B06-684D-B8B5-032D4632F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텍스쳐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연습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769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8FBDF-DDE2-6945-8AFD-23873866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R" altLang="en-US" dirty="0" err="1"/>
              <a:t>텍스쳐</a:t>
            </a:r>
            <a:r>
              <a:rPr kumimoji="1" lang="ko-KR" altLang="en-US" dirty="0"/>
              <a:t> 입히기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F5DA5D-8E87-3242-B66F-E9738146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56" y="176213"/>
            <a:ext cx="4445000" cy="22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C011EE-94C1-8A4B-8981-A9C4990F075A}"/>
              </a:ext>
            </a:extLst>
          </p:cNvPr>
          <p:cNvSpPr txBox="1"/>
          <p:nvPr/>
        </p:nvSpPr>
        <p:spPr>
          <a:xfrm>
            <a:off x="560107" y="1291452"/>
            <a:ext cx="3186704" cy="92333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public class </a:t>
            </a:r>
            <a:r>
              <a:rPr lang="en" altLang="ko-Kore-KR" dirty="0">
                <a:solidFill>
                  <a:srgbClr val="E5C07B"/>
                </a:solidFill>
              </a:rPr>
              <a:t>Background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int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>
                <a:solidFill>
                  <a:srgbClr val="EF596F"/>
                </a:solidFill>
              </a:rPr>
              <a:t>textures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D55FDE"/>
                </a:solidFill>
              </a:rPr>
              <a:t>new int</a:t>
            </a:r>
            <a:r>
              <a:rPr lang="en" altLang="ko-Kore-KR" dirty="0">
                <a:solidFill>
                  <a:srgbClr val="D19A66"/>
                </a:solidFill>
              </a:rPr>
              <a:t>[1]</a:t>
            </a:r>
            <a:r>
              <a:rPr lang="en" altLang="ko-Kore-KR" dirty="0"/>
              <a:t>;</a:t>
            </a:r>
          </a:p>
          <a:p>
            <a:r>
              <a:rPr lang="en" altLang="ko-Kore-KR" dirty="0">
                <a:solidFill>
                  <a:srgbClr val="E5C07B"/>
                </a:solidFill>
              </a:rPr>
              <a:t>… </a:t>
            </a:r>
            <a:endParaRPr kumimoji="1" lang="en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81748-B023-184D-A4BA-5064A731203C}"/>
              </a:ext>
            </a:extLst>
          </p:cNvPr>
          <p:cNvSpPr txBox="1"/>
          <p:nvPr/>
        </p:nvSpPr>
        <p:spPr>
          <a:xfrm>
            <a:off x="0" y="3431314"/>
            <a:ext cx="11038279" cy="341632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public </a:t>
            </a:r>
            <a:r>
              <a:rPr lang="en" altLang="ko-Kore-KR" dirty="0">
                <a:solidFill>
                  <a:srgbClr val="61AFEF"/>
                </a:solidFill>
              </a:rPr>
              <a:t>Background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Context </a:t>
            </a:r>
            <a:r>
              <a:rPr lang="en" altLang="ko-Kore-KR" dirty="0">
                <a:solidFill>
                  <a:srgbClr val="D19A66"/>
                </a:solidFill>
              </a:rPr>
              <a:t>context)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E5C07B"/>
                </a:solidFill>
              </a:rPr>
              <a:t>… </a:t>
            </a:r>
          </a:p>
          <a:p>
            <a:r>
              <a:rPr lang="en" altLang="ko-Kore-KR" dirty="0"/>
              <a:t>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glGenTextures</a:t>
            </a:r>
            <a:r>
              <a:rPr lang="en" altLang="ko-Kore-KR" dirty="0">
                <a:solidFill>
                  <a:srgbClr val="D19A66"/>
                </a:solidFill>
              </a:rPr>
              <a:t>(1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F596F"/>
                </a:solidFill>
              </a:rPr>
              <a:t>textures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Bitmap </a:t>
            </a:r>
            <a:r>
              <a:rPr lang="en" altLang="ko-Kore-KR" dirty="0" err="1"/>
              <a:t>texBitmap</a:t>
            </a:r>
            <a:r>
              <a:rPr lang="en" altLang="ko-Kore-KR" dirty="0"/>
              <a:t> = </a:t>
            </a:r>
            <a:r>
              <a:rPr lang="en" altLang="ko-Kore-KR" dirty="0" err="1">
                <a:solidFill>
                  <a:srgbClr val="E5C07B"/>
                </a:solidFill>
              </a:rPr>
              <a:t>BitmapFactory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decodeStream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D19A66"/>
                </a:solidFill>
              </a:rPr>
              <a:t>context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getAssets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open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89CA78"/>
                </a:solidFill>
              </a:rPr>
              <a:t>"frame1.png"</a:t>
            </a:r>
            <a:r>
              <a:rPr lang="en" altLang="ko-Kore-KR" dirty="0">
                <a:solidFill>
                  <a:srgbClr val="D19A66"/>
                </a:solidFill>
              </a:rPr>
              <a:t>))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glBindTexture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GL_TEXTURE_2D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F596F"/>
                </a:solidFill>
              </a:rPr>
              <a:t>textures</a:t>
            </a:r>
            <a:r>
              <a:rPr lang="en" altLang="ko-Kore-KR" dirty="0">
                <a:solidFill>
                  <a:srgbClr val="D19A66"/>
                </a:solidFill>
              </a:rPr>
              <a:t>[0])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GLUtils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texImage2D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GL_TEXTURE_2D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 err="1"/>
              <a:t>texBitmap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glTexParameteri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GL_TEXTURE_2D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GL_TEXTURE_WRAP_S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GL_CLAMP_TO_EDGE)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glTexParameteri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GL_TEXTURE_2D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GL_TEXTURE_WRAP_T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GL_CLAMP_TO_EDGE)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glTexParameteri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GL_TEXTURE_2D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GL_TEXTURE_MIN_FILTER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GL_LINEAR)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glTexParameteri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GL_TEXTURE_2D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GL_TEXTURE_MAG_FILTER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GL_LINEAR)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glBindTexture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GL_TEXTURE_2D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6BAE0-545F-6147-9544-FCC3FCFDDE01}"/>
              </a:ext>
            </a:extLst>
          </p:cNvPr>
          <p:cNvSpPr txBox="1"/>
          <p:nvPr/>
        </p:nvSpPr>
        <p:spPr>
          <a:xfrm>
            <a:off x="4473101" y="0"/>
            <a:ext cx="6795981" cy="230832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>
                <a:solidFill>
                  <a:srgbClr val="61AFEF"/>
                </a:solidFill>
              </a:rPr>
              <a:t>draw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>
                <a:solidFill>
                  <a:srgbClr val="D19A66"/>
                </a:solidFill>
              </a:rPr>
              <a:t>dt)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E5C07B"/>
                </a:solidFill>
              </a:rPr>
              <a:t>… </a:t>
            </a:r>
          </a:p>
          <a:p>
            <a:r>
              <a:rPr lang="en" altLang="ko-Kore-KR" dirty="0"/>
              <a:t>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glActiveTexture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GL_TEXTURE0)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glBindTexture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GL_TEXTURE_2D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F596F"/>
                </a:solidFill>
              </a:rPr>
              <a:t>textures</a:t>
            </a:r>
            <a:r>
              <a:rPr lang="en" altLang="ko-Kore-KR" dirty="0">
                <a:solidFill>
                  <a:srgbClr val="D19A66"/>
                </a:solidFill>
              </a:rPr>
              <a:t>[0])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pos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glGetUniformLocation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 err="1">
                <a:solidFill>
                  <a:srgbClr val="89CA78"/>
                </a:solidFill>
              </a:rPr>
              <a:t>tex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glUniform1i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GL_TEXTURE0)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… 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ED133-D49D-B245-946A-7B7EA836CAAF}"/>
              </a:ext>
            </a:extLst>
          </p:cNvPr>
          <p:cNvSpPr txBox="1"/>
          <p:nvPr/>
        </p:nvSpPr>
        <p:spPr>
          <a:xfrm>
            <a:off x="5264528" y="1798952"/>
            <a:ext cx="6795981" cy="230832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private final </a:t>
            </a:r>
            <a:r>
              <a:rPr lang="en" altLang="ko-Kore-KR" dirty="0">
                <a:solidFill>
                  <a:srgbClr val="E5C07B"/>
                </a:solidFill>
              </a:rPr>
              <a:t>String </a:t>
            </a:r>
            <a:r>
              <a:rPr lang="en" altLang="ko-Kore-KR" dirty="0" err="1">
                <a:solidFill>
                  <a:srgbClr val="EF596F"/>
                </a:solidFill>
              </a:rPr>
              <a:t>fscode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ko-KR" altLang="en-US" dirty="0"/>
              <a:t>        </a:t>
            </a:r>
            <a:r>
              <a:rPr lang="en" altLang="ko-Kore-KR" dirty="0">
                <a:solidFill>
                  <a:srgbClr val="89CA78"/>
                </a:solidFill>
              </a:rPr>
              <a:t>"precision </a:t>
            </a:r>
            <a:r>
              <a:rPr lang="en" altLang="ko-Kore-KR" dirty="0" err="1">
                <a:solidFill>
                  <a:srgbClr val="89CA78"/>
                </a:solidFill>
              </a:rPr>
              <a:t>mediump</a:t>
            </a:r>
            <a:r>
              <a:rPr lang="en" altLang="ko-Kore-KR" dirty="0">
                <a:solidFill>
                  <a:srgbClr val="89CA78"/>
                </a:solidFill>
              </a:rPr>
              <a:t> float;"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"uniform sampler2D </a:t>
            </a:r>
            <a:r>
              <a:rPr lang="en" altLang="ko-Kore-KR" dirty="0" err="1">
                <a:solidFill>
                  <a:srgbClr val="89CA78"/>
                </a:solidFill>
              </a:rPr>
              <a:t>tex</a:t>
            </a:r>
            <a:r>
              <a:rPr lang="en" altLang="ko-Kore-KR" dirty="0">
                <a:solidFill>
                  <a:srgbClr val="89CA78"/>
                </a:solidFill>
              </a:rPr>
              <a:t>;"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"varying vec2 </a:t>
            </a:r>
            <a:r>
              <a:rPr lang="en" altLang="ko-Kore-KR" dirty="0" err="1">
                <a:solidFill>
                  <a:srgbClr val="89CA78"/>
                </a:solidFill>
              </a:rPr>
              <a:t>tc</a:t>
            </a:r>
            <a:r>
              <a:rPr lang="en" altLang="ko-Kore-KR" dirty="0">
                <a:solidFill>
                  <a:srgbClr val="89CA78"/>
                </a:solidFill>
              </a:rPr>
              <a:t>;" </a:t>
            </a:r>
            <a:r>
              <a:rPr lang="en" altLang="ko-Kore-KR" dirty="0"/>
              <a:t>+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"void main</a:t>
            </a:r>
            <a:r>
              <a:rPr lang="en" altLang="ko-Kore-KR" dirty="0">
                <a:solidFill>
                  <a:srgbClr val="D19A66"/>
                </a:solidFill>
              </a:rPr>
              <a:t>() {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</a:t>
            </a:r>
            <a:r>
              <a:rPr lang="en" altLang="ko-Kore-KR" dirty="0" err="1">
                <a:solidFill>
                  <a:srgbClr val="89CA78"/>
                </a:solidFill>
              </a:rPr>
              <a:t>gl_FragColor</a:t>
            </a:r>
            <a:r>
              <a:rPr lang="en" altLang="ko-Kore-KR" dirty="0">
                <a:solidFill>
                  <a:srgbClr val="89CA78"/>
                </a:solidFill>
              </a:rPr>
              <a:t> = texture2D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89CA78"/>
                </a:solidFill>
              </a:rPr>
              <a:t>tex</a:t>
            </a:r>
            <a:r>
              <a:rPr lang="en" altLang="ko-Kore-KR" dirty="0">
                <a:solidFill>
                  <a:srgbClr val="89CA78"/>
                </a:solidFill>
              </a:rPr>
              <a:t>,</a:t>
            </a:r>
            <a:r>
              <a:rPr lang="en-US" altLang="ko-Kore-KR" dirty="0">
                <a:solidFill>
                  <a:srgbClr val="89CA78"/>
                </a:solidFill>
              </a:rPr>
              <a:t> </a:t>
            </a:r>
            <a:r>
              <a:rPr lang="en-US" altLang="ko-Kore-KR" dirty="0" err="1">
                <a:solidFill>
                  <a:srgbClr val="89CA78"/>
                </a:solidFill>
              </a:rPr>
              <a:t>tc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>
                <a:solidFill>
                  <a:srgbClr val="89CA78"/>
                </a:solidFill>
              </a:rPr>
              <a:t>;"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59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0B610-D098-A146-9797-8398847F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연습용 문제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pic>
        <p:nvPicPr>
          <p:cNvPr id="4" name="mobizen_20210610_205558.mp4" descr="mobizen_20210610_205558.mp4">
            <a:hlinkClick r:id="" action="ppaction://media"/>
            <a:extLst>
              <a:ext uri="{FF2B5EF4-FFF2-40B4-BE49-F238E27FC236}">
                <a16:creationId xmlns:a16="http://schemas.microsoft.com/office/drawing/2014/main" id="{D092CAC0-4F45-654A-9C5E-4633A4EE10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53331"/>
            <a:ext cx="244792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054BD-F4EC-C74B-91C0-6825A80FF4EE}"/>
              </a:ext>
            </a:extLst>
          </p:cNvPr>
          <p:cNvSpPr txBox="1"/>
          <p:nvPr/>
        </p:nvSpPr>
        <p:spPr>
          <a:xfrm>
            <a:off x="838200" y="5932449"/>
            <a:ext cx="5816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방향이 다른 두개 그려보기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추가로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각각</a:t>
            </a:r>
            <a:r>
              <a:rPr kumimoji="1" lang="ko-KR" altLang="en-US" dirty="0"/>
              <a:t> 다른 방향으로 회전하는 것도 만들어보기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72BDA-159F-4240-A402-707B9C062C2B}"/>
              </a:ext>
            </a:extLst>
          </p:cNvPr>
          <p:cNvSpPr txBox="1"/>
          <p:nvPr/>
        </p:nvSpPr>
        <p:spPr>
          <a:xfrm>
            <a:off x="4537094" y="3167390"/>
            <a:ext cx="6627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힌트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–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vertex buffer </a:t>
            </a:r>
            <a:r>
              <a:rPr kumimoji="1" lang="ko-KR" altLang="en-US" sz="1400" dirty="0"/>
              <a:t>건들이지 않고도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그냥 두 번 그리면 두개가 </a:t>
            </a:r>
            <a:r>
              <a:rPr kumimoji="1" lang="ko-KR" altLang="en-US" sz="1400" dirty="0" err="1"/>
              <a:t>그려짐</a:t>
            </a:r>
            <a:endParaRPr kumimoji="1" lang="en-US" altLang="ko-KR" sz="1400" dirty="0"/>
          </a:p>
          <a:p>
            <a:r>
              <a:rPr kumimoji="1" lang="en-US" altLang="ko-KR" sz="1400" dirty="0"/>
              <a:t>	</a:t>
            </a:r>
            <a:r>
              <a:rPr kumimoji="1" lang="ko-KR" altLang="en-US" sz="1400" dirty="0"/>
              <a:t>그대로 두개 그리면 겹쳐서 </a:t>
            </a:r>
            <a:r>
              <a:rPr kumimoji="1" lang="ko-KR" altLang="en-US" sz="1400" dirty="0" err="1"/>
              <a:t>안보일테니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modelMX</a:t>
            </a:r>
            <a:r>
              <a:rPr kumimoji="1" lang="ko-KR" altLang="en-US" sz="1400" dirty="0"/>
              <a:t>만 살짝 바꿔서 시도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3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CC813-2315-1A44-AA71-5A0A7463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ore-KR" altLang="en-US" dirty="0"/>
              <a:t>연습용</a:t>
            </a:r>
            <a:r>
              <a:rPr kumimoji="1" lang="ko-KR" altLang="en-US" dirty="0"/>
              <a:t> 문제 </a:t>
            </a:r>
            <a:r>
              <a:rPr kumimoji="1" lang="en-US" altLang="ko-KR" dirty="0"/>
              <a:t>2-1</a:t>
            </a:r>
            <a:endParaRPr kumimoji="1" lang="ko-Kore-KR" altLang="en-US" dirty="0"/>
          </a:p>
        </p:txBody>
      </p:sp>
      <p:pic>
        <p:nvPicPr>
          <p:cNvPr id="4" name="터치터치.mp4" descr="터치터치.mp4">
            <a:hlinkClick r:id="" action="ppaction://media"/>
            <a:extLst>
              <a:ext uri="{FF2B5EF4-FFF2-40B4-BE49-F238E27FC236}">
                <a16:creationId xmlns:a16="http://schemas.microsoft.com/office/drawing/2014/main" id="{2E080CA3-F7DB-654B-86CF-738A02C59D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00796"/>
            <a:ext cx="244792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34A8D6-E7E8-AF46-92CB-F04EEFEA4D81}"/>
              </a:ext>
            </a:extLst>
          </p:cNvPr>
          <p:cNvSpPr txBox="1"/>
          <p:nvPr/>
        </p:nvSpPr>
        <p:spPr>
          <a:xfrm>
            <a:off x="612748" y="5757204"/>
            <a:ext cx="6383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앞뒤로</a:t>
            </a:r>
            <a:r>
              <a:rPr kumimoji="1" lang="ko-KR" altLang="en-US" dirty="0"/>
              <a:t> 가는 버튼 만들기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확대되는게 아니라 눈의 위치가 중심 방향으로 다가가는 것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87536-889A-6347-819B-B50793519BC7}"/>
              </a:ext>
            </a:extLst>
          </p:cNvPr>
          <p:cNvSpPr txBox="1"/>
          <p:nvPr/>
        </p:nvSpPr>
        <p:spPr>
          <a:xfrm>
            <a:off x="9245360" y="-25569"/>
            <a:ext cx="2946640" cy="34163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solidFill>
                  <a:srgbClr val="D19A66"/>
                </a:solidFill>
              </a:rPr>
              <a:t>&lt;</a:t>
            </a:r>
            <a:r>
              <a:rPr lang="en" altLang="ko-Kore-KR" sz="1200" dirty="0" err="1">
                <a:solidFill>
                  <a:srgbClr val="EF596F"/>
                </a:solidFill>
              </a:rPr>
              <a:t>LinearLayout</a:t>
            </a:r>
            <a:br>
              <a:rPr lang="en" altLang="ko-Kore-KR" sz="1200" dirty="0">
                <a:solidFill>
                  <a:srgbClr val="EF596F"/>
                </a:solidFill>
              </a:rPr>
            </a:br>
            <a:r>
              <a:rPr lang="en" altLang="ko-Kore-KR" sz="1200" dirty="0">
                <a:solidFill>
                  <a:srgbClr val="EF596F"/>
                </a:solidFill>
              </a:rPr>
              <a:t>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android:layout_width</a:t>
            </a:r>
            <a:r>
              <a:rPr lang="en" altLang="ko-Kore-KR" sz="1200" dirty="0">
                <a:solidFill>
                  <a:srgbClr val="89CA78"/>
                </a:solidFill>
              </a:rPr>
              <a:t>="</a:t>
            </a:r>
            <a:r>
              <a:rPr lang="en" altLang="ko-Kore-KR" sz="1200" dirty="0" err="1">
                <a:solidFill>
                  <a:srgbClr val="89CA78"/>
                </a:solidFill>
              </a:rPr>
              <a:t>wrap_content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android:layout_height</a:t>
            </a:r>
            <a:r>
              <a:rPr lang="en" altLang="ko-Kore-KR" sz="1200" dirty="0">
                <a:solidFill>
                  <a:srgbClr val="89CA78"/>
                </a:solidFill>
              </a:rPr>
              <a:t>="</a:t>
            </a:r>
            <a:r>
              <a:rPr lang="en" altLang="ko-Kore-KR" sz="1200" dirty="0" err="1">
                <a:solidFill>
                  <a:srgbClr val="89CA78"/>
                </a:solidFill>
              </a:rPr>
              <a:t>wrap_content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android:layout_alignParentBottom</a:t>
            </a:r>
            <a:r>
              <a:rPr lang="en" altLang="ko-Kore-KR" sz="1200" dirty="0">
                <a:solidFill>
                  <a:srgbClr val="89CA78"/>
                </a:solidFill>
              </a:rPr>
              <a:t>="true"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android:layout_centerHorizontal</a:t>
            </a:r>
            <a:r>
              <a:rPr lang="en" altLang="ko-Kore-KR" sz="1200" dirty="0">
                <a:solidFill>
                  <a:srgbClr val="89CA78"/>
                </a:solidFill>
              </a:rPr>
              <a:t>="true"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android:orientation</a:t>
            </a:r>
            <a:r>
              <a:rPr lang="en" altLang="ko-Kore-KR" sz="1200" dirty="0">
                <a:solidFill>
                  <a:srgbClr val="89CA78"/>
                </a:solidFill>
              </a:rPr>
              <a:t>="vertical"</a:t>
            </a:r>
            <a:r>
              <a:rPr lang="en" altLang="ko-Kore-KR" sz="1200" dirty="0">
                <a:solidFill>
                  <a:srgbClr val="D19A66"/>
                </a:solidFill>
              </a:rPr>
              <a:t>&gt;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  &lt;</a:t>
            </a:r>
            <a:r>
              <a:rPr lang="en" altLang="ko-Kore-KR" sz="1200" dirty="0">
                <a:solidFill>
                  <a:srgbClr val="EF596F"/>
                </a:solidFill>
              </a:rPr>
              <a:t>Button</a:t>
            </a:r>
            <a:br>
              <a:rPr lang="en" altLang="ko-Kore-KR" sz="1200" dirty="0">
                <a:solidFill>
                  <a:srgbClr val="EF596F"/>
                </a:solidFill>
              </a:rPr>
            </a:br>
            <a:r>
              <a:rPr lang="en" altLang="ko-Kore-KR" sz="1200" dirty="0">
                <a:solidFill>
                  <a:srgbClr val="EF596F"/>
                </a:solidFill>
              </a:rPr>
              <a:t>    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android:id</a:t>
            </a:r>
            <a:r>
              <a:rPr lang="en" altLang="ko-Kore-KR" sz="1200" dirty="0">
                <a:solidFill>
                  <a:srgbClr val="89CA78"/>
                </a:solidFill>
              </a:rPr>
              <a:t>="@+id/go"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android:layout_width</a:t>
            </a:r>
            <a:r>
              <a:rPr lang="en" altLang="ko-Kore-KR" sz="1200" dirty="0">
                <a:solidFill>
                  <a:srgbClr val="89CA78"/>
                </a:solidFill>
              </a:rPr>
              <a:t>="</a:t>
            </a:r>
            <a:r>
              <a:rPr lang="en" altLang="ko-Kore-KR" sz="1200" dirty="0" err="1">
                <a:solidFill>
                  <a:srgbClr val="89CA78"/>
                </a:solidFill>
              </a:rPr>
              <a:t>wrap_content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android:layout_height</a:t>
            </a:r>
            <a:r>
              <a:rPr lang="en" altLang="ko-Kore-KR" sz="1200" dirty="0">
                <a:solidFill>
                  <a:srgbClr val="89CA78"/>
                </a:solidFill>
              </a:rPr>
              <a:t>="</a:t>
            </a:r>
            <a:r>
              <a:rPr lang="en" altLang="ko-Kore-KR" sz="1200" dirty="0" err="1">
                <a:solidFill>
                  <a:srgbClr val="89CA78"/>
                </a:solidFill>
              </a:rPr>
              <a:t>wrap_content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android:text</a:t>
            </a:r>
            <a:r>
              <a:rPr lang="en" altLang="ko-Kore-KR" sz="1200" dirty="0">
                <a:solidFill>
                  <a:srgbClr val="89CA78"/>
                </a:solidFill>
              </a:rPr>
              <a:t>="Go!" </a:t>
            </a:r>
            <a:r>
              <a:rPr lang="en" altLang="ko-Kore-KR" sz="1200" dirty="0">
                <a:solidFill>
                  <a:srgbClr val="D19A66"/>
                </a:solidFill>
              </a:rPr>
              <a:t>/&gt;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  &lt;</a:t>
            </a:r>
            <a:r>
              <a:rPr lang="en" altLang="ko-Kore-KR" sz="1200" dirty="0">
                <a:solidFill>
                  <a:srgbClr val="EF596F"/>
                </a:solidFill>
              </a:rPr>
              <a:t>Button</a:t>
            </a:r>
            <a:br>
              <a:rPr lang="en" altLang="ko-Kore-KR" sz="1200" dirty="0">
                <a:solidFill>
                  <a:srgbClr val="EF596F"/>
                </a:solidFill>
              </a:rPr>
            </a:br>
            <a:r>
              <a:rPr lang="en" altLang="ko-Kore-KR" sz="1200" dirty="0">
                <a:solidFill>
                  <a:srgbClr val="EF596F"/>
                </a:solidFill>
              </a:rPr>
              <a:t>    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android:id</a:t>
            </a:r>
            <a:r>
              <a:rPr lang="en" altLang="ko-Kore-KR" sz="1200" dirty="0">
                <a:solidFill>
                  <a:srgbClr val="89CA78"/>
                </a:solidFill>
              </a:rPr>
              <a:t>="@+id/back"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android:layout_width</a:t>
            </a:r>
            <a:r>
              <a:rPr lang="en" altLang="ko-Kore-KR" sz="1200" dirty="0">
                <a:solidFill>
                  <a:srgbClr val="89CA78"/>
                </a:solidFill>
              </a:rPr>
              <a:t>="</a:t>
            </a:r>
            <a:r>
              <a:rPr lang="en" altLang="ko-Kore-KR" sz="1200" dirty="0" err="1">
                <a:solidFill>
                  <a:srgbClr val="89CA78"/>
                </a:solidFill>
              </a:rPr>
              <a:t>wrap_content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android:layout_height</a:t>
            </a:r>
            <a:r>
              <a:rPr lang="en" altLang="ko-Kore-KR" sz="1200" dirty="0">
                <a:solidFill>
                  <a:srgbClr val="89CA78"/>
                </a:solidFill>
              </a:rPr>
              <a:t>="</a:t>
            </a:r>
            <a:r>
              <a:rPr lang="en" altLang="ko-Kore-KR" sz="1200" dirty="0" err="1">
                <a:solidFill>
                  <a:srgbClr val="89CA78"/>
                </a:solidFill>
              </a:rPr>
              <a:t>wrap_content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br>
              <a:rPr lang="en" altLang="ko-Kore-KR" sz="1200" dirty="0">
                <a:solidFill>
                  <a:srgbClr val="89CA78"/>
                </a:solidFill>
              </a:rPr>
            </a:br>
            <a:r>
              <a:rPr lang="en" altLang="ko-Kore-KR" sz="1200" dirty="0">
                <a:solidFill>
                  <a:srgbClr val="89CA78"/>
                </a:solidFill>
              </a:rPr>
              <a:t>        </a:t>
            </a:r>
            <a:r>
              <a:rPr lang="en" altLang="ko-Kore-KR" sz="1200" dirty="0" err="1">
                <a:solidFill>
                  <a:srgbClr val="D19A66"/>
                </a:solidFill>
              </a:rPr>
              <a:t>android:text</a:t>
            </a:r>
            <a:r>
              <a:rPr lang="en" altLang="ko-Kore-KR" sz="1200" dirty="0">
                <a:solidFill>
                  <a:srgbClr val="89CA78"/>
                </a:solidFill>
              </a:rPr>
              <a:t>="Back!" </a:t>
            </a:r>
            <a:r>
              <a:rPr lang="en" altLang="ko-Kore-KR" sz="1200" dirty="0">
                <a:solidFill>
                  <a:srgbClr val="D19A66"/>
                </a:solidFill>
              </a:rPr>
              <a:t>/&gt;</a:t>
            </a:r>
            <a:endParaRPr kumimoji="1" lang="ko-Kore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1E1D8-4E26-634D-A817-6F18D080A68B}"/>
              </a:ext>
            </a:extLst>
          </p:cNvPr>
          <p:cNvSpPr txBox="1"/>
          <p:nvPr/>
        </p:nvSpPr>
        <p:spPr>
          <a:xfrm>
            <a:off x="7173959" y="0"/>
            <a:ext cx="2071401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dirty="0"/>
              <a:t>&lt;</a:t>
            </a:r>
            <a:r>
              <a:rPr kumimoji="1" lang="en-US" altLang="ko-Kore-KR" dirty="0" err="1"/>
              <a:t>activity_main.xml</a:t>
            </a:r>
            <a:r>
              <a:rPr kumimoji="1" lang="en-US" altLang="ko-Kore-KR" dirty="0"/>
              <a:t>&gt;</a:t>
            </a:r>
          </a:p>
          <a:p>
            <a:pPr algn="r"/>
            <a:r>
              <a:rPr kumimoji="1" lang="ko-KR" altLang="en-US" dirty="0"/>
              <a:t>에 추가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BA1F8-7A25-DA41-8898-CAE4E45CC084}"/>
              </a:ext>
            </a:extLst>
          </p:cNvPr>
          <p:cNvSpPr txBox="1"/>
          <p:nvPr/>
        </p:nvSpPr>
        <p:spPr>
          <a:xfrm>
            <a:off x="3525050" y="1325563"/>
            <a:ext cx="5917902" cy="360098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solidFill>
                  <a:srgbClr val="D55FDE"/>
                </a:solidFill>
              </a:rPr>
              <a:t>public class </a:t>
            </a:r>
            <a:r>
              <a:rPr lang="en" altLang="ko-Kore-KR" sz="1200" dirty="0" err="1">
                <a:solidFill>
                  <a:srgbClr val="E5C07B"/>
                </a:solidFill>
              </a:rPr>
              <a:t>MainActivity</a:t>
            </a:r>
            <a:r>
              <a:rPr lang="en" altLang="ko-Kore-KR" sz="1200" dirty="0">
                <a:solidFill>
                  <a:srgbClr val="E5C07B"/>
                </a:solidFill>
              </a:rPr>
              <a:t> </a:t>
            </a:r>
            <a:r>
              <a:rPr lang="en" altLang="ko-Kore-KR" sz="1200" dirty="0">
                <a:solidFill>
                  <a:srgbClr val="D55FDE"/>
                </a:solidFill>
              </a:rPr>
              <a:t>extends </a:t>
            </a:r>
            <a:r>
              <a:rPr lang="en" altLang="ko-Kore-KR" sz="1200" dirty="0" err="1">
                <a:solidFill>
                  <a:srgbClr val="E5C07B"/>
                </a:solidFill>
              </a:rPr>
              <a:t>AppCompatActivity</a:t>
            </a:r>
            <a:r>
              <a:rPr lang="en" altLang="ko-Kore-KR" sz="1200" dirty="0">
                <a:solidFill>
                  <a:srgbClr val="E5C07B"/>
                </a:solidFill>
              </a:rPr>
              <a:t> </a:t>
            </a:r>
            <a:r>
              <a:rPr lang="en" altLang="ko-Kore-KR" sz="1200" dirty="0">
                <a:solidFill>
                  <a:srgbClr val="D55FDE"/>
                </a:solidFill>
              </a:rPr>
              <a:t>implements </a:t>
            </a:r>
            <a:r>
              <a:rPr lang="en" altLang="ko-Kore-KR" sz="1200" dirty="0" err="1">
                <a:solidFill>
                  <a:srgbClr val="E5C07B"/>
                </a:solidFill>
              </a:rPr>
              <a:t>GLSurfaceView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E5C07B"/>
                </a:solidFill>
              </a:rPr>
              <a:t>Renderer</a:t>
            </a:r>
            <a:r>
              <a:rPr lang="en" altLang="ko-Kore-KR" sz="1200" dirty="0">
                <a:solidFill>
                  <a:srgbClr val="E5C07B"/>
                </a:solidFill>
              </a:rPr>
              <a:t> </a:t>
            </a:r>
            <a:r>
              <a:rPr lang="en" altLang="ko-Kore-KR" sz="1200" dirty="0">
                <a:solidFill>
                  <a:srgbClr val="D19A66"/>
                </a:solidFill>
              </a:rPr>
              <a:t>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E5C07B"/>
                </a:solidFill>
              </a:rPr>
              <a:t>…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Button </a:t>
            </a:r>
            <a:r>
              <a:rPr lang="en" altLang="ko-Kore-KR" sz="1200" dirty="0" err="1">
                <a:solidFill>
                  <a:srgbClr val="EF596F"/>
                </a:solidFill>
              </a:rPr>
              <a:t>goButton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backButton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@Override</a:t>
            </a:r>
            <a:br>
              <a:rPr lang="en" altLang="ko-Kore-KR" sz="1200" dirty="0">
                <a:solidFill>
                  <a:srgbClr val="E5C07B"/>
                </a:solidFill>
              </a:rPr>
            </a:br>
            <a:r>
              <a:rPr lang="en" altLang="ko-Kore-KR" sz="1200" dirty="0">
                <a:solidFill>
                  <a:srgbClr val="E5C07B"/>
                </a:solidFill>
              </a:rPr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protected void </a:t>
            </a:r>
            <a:r>
              <a:rPr lang="en" altLang="ko-Kore-KR" sz="1200" dirty="0" err="1">
                <a:solidFill>
                  <a:srgbClr val="61AFEF"/>
                </a:solidFill>
              </a:rPr>
              <a:t>onCreate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Bundle </a:t>
            </a:r>
            <a:r>
              <a:rPr lang="en" altLang="ko-Kore-KR" sz="1200" dirty="0" err="1">
                <a:solidFill>
                  <a:srgbClr val="D19A66"/>
                </a:solidFill>
              </a:rPr>
              <a:t>savedInstanceState</a:t>
            </a:r>
            <a:r>
              <a:rPr lang="en" altLang="ko-Kore-KR" sz="1200" dirty="0">
                <a:solidFill>
                  <a:srgbClr val="D19A66"/>
                </a:solidFill>
              </a:rPr>
              <a:t>) 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…</a:t>
            </a:r>
            <a:br>
              <a:rPr lang="en" altLang="ko-Kore-KR" sz="1200" dirty="0"/>
            </a:br>
            <a:r>
              <a:rPr lang="en" altLang="ko-Kore-KR" sz="1200" dirty="0"/>
              <a:t>    </a:t>
            </a:r>
            <a:r>
              <a:rPr lang="en" altLang="ko-Kore-KR" sz="1200" dirty="0" err="1">
                <a:solidFill>
                  <a:srgbClr val="EF596F"/>
                </a:solidFill>
              </a:rPr>
              <a:t>goButton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Button</a:t>
            </a:r>
            <a:r>
              <a:rPr lang="en" altLang="ko-Kore-KR" sz="1200" dirty="0">
                <a:solidFill>
                  <a:srgbClr val="D19A66"/>
                </a:solidFill>
              </a:rPr>
              <a:t>) </a:t>
            </a:r>
            <a:r>
              <a:rPr lang="en" altLang="ko-Kore-KR" sz="1200" dirty="0" err="1">
                <a:solidFill>
                  <a:srgbClr val="61AFEF"/>
                </a:solidFill>
              </a:rPr>
              <a:t>findViewById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>
                <a:solidFill>
                  <a:srgbClr val="E5C07B"/>
                </a:solidFill>
              </a:rPr>
              <a:t>R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E5C07B"/>
                </a:solidFill>
              </a:rPr>
              <a:t>id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D19A66"/>
                </a:solidFill>
              </a:rPr>
              <a:t>go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  </a:t>
            </a:r>
            <a:r>
              <a:rPr lang="en" altLang="ko-Kore-KR" sz="1200" dirty="0" err="1">
                <a:solidFill>
                  <a:srgbClr val="EF596F"/>
                </a:solidFill>
              </a:rPr>
              <a:t>goButton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setOnClickListener</a:t>
            </a:r>
            <a:r>
              <a:rPr lang="en" altLang="ko-Kore-KR" sz="1200" dirty="0">
                <a:solidFill>
                  <a:srgbClr val="D19A66"/>
                </a:solidFill>
              </a:rPr>
              <a:t>(l </a:t>
            </a:r>
            <a:r>
              <a:rPr lang="en" altLang="ko-Kore-KR" sz="1200" dirty="0"/>
              <a:t>-&gt; </a:t>
            </a:r>
            <a:r>
              <a:rPr lang="en" altLang="ko-Kore-KR" sz="1200" dirty="0">
                <a:solidFill>
                  <a:srgbClr val="D19A66"/>
                </a:solidFill>
              </a:rPr>
              <a:t>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    </a:t>
            </a:r>
            <a:r>
              <a:rPr lang="en-US" altLang="ko-KR" sz="1200" dirty="0">
                <a:solidFill>
                  <a:srgbClr val="EF596F"/>
                </a:solidFill>
              </a:rPr>
              <a:t>?</a:t>
            </a:r>
            <a:br>
              <a:rPr lang="en" altLang="ko-Kore-KR" sz="1200" dirty="0"/>
            </a:br>
            <a:r>
              <a:rPr lang="en" altLang="ko-Kore-KR" sz="1200" dirty="0"/>
              <a:t>    </a:t>
            </a:r>
            <a:r>
              <a:rPr lang="en" altLang="ko-Kore-KR" sz="1200" dirty="0">
                <a:solidFill>
                  <a:srgbClr val="D19A66"/>
                </a:solidFill>
              </a:rPr>
              <a:t>})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  </a:t>
            </a:r>
            <a:r>
              <a:rPr lang="en" altLang="ko-Kore-KR" sz="1200" dirty="0" err="1">
                <a:solidFill>
                  <a:srgbClr val="EF596F"/>
                </a:solidFill>
              </a:rPr>
              <a:t>backButton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Button</a:t>
            </a:r>
            <a:r>
              <a:rPr lang="en" altLang="ko-Kore-KR" sz="1200" dirty="0">
                <a:solidFill>
                  <a:srgbClr val="D19A66"/>
                </a:solidFill>
              </a:rPr>
              <a:t>) </a:t>
            </a:r>
            <a:r>
              <a:rPr lang="en" altLang="ko-Kore-KR" sz="1200" dirty="0" err="1">
                <a:solidFill>
                  <a:srgbClr val="61AFEF"/>
                </a:solidFill>
              </a:rPr>
              <a:t>findViewById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>
                <a:solidFill>
                  <a:srgbClr val="E5C07B"/>
                </a:solidFill>
              </a:rPr>
              <a:t>R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E5C07B"/>
                </a:solidFill>
              </a:rPr>
              <a:t>id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D19A66"/>
                </a:solidFill>
              </a:rPr>
              <a:t>back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  </a:t>
            </a:r>
            <a:r>
              <a:rPr lang="en" altLang="ko-Kore-KR" sz="1200" dirty="0" err="1">
                <a:solidFill>
                  <a:srgbClr val="EF596F"/>
                </a:solidFill>
              </a:rPr>
              <a:t>backButton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setOnClickListener</a:t>
            </a:r>
            <a:r>
              <a:rPr lang="en" altLang="ko-Kore-KR" sz="1200" dirty="0">
                <a:solidFill>
                  <a:srgbClr val="D19A66"/>
                </a:solidFill>
              </a:rPr>
              <a:t>(l </a:t>
            </a:r>
            <a:r>
              <a:rPr lang="en" altLang="ko-Kore-KR" sz="1200" dirty="0"/>
              <a:t>-&gt; </a:t>
            </a:r>
            <a:r>
              <a:rPr lang="en" altLang="ko-Kore-KR" sz="1200" dirty="0">
                <a:solidFill>
                  <a:srgbClr val="D19A66"/>
                </a:solidFill>
              </a:rPr>
              <a:t>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    </a:t>
            </a:r>
            <a:r>
              <a:rPr lang="en-US" altLang="ko-KR" sz="1200" dirty="0">
                <a:solidFill>
                  <a:srgbClr val="EF596F"/>
                </a:solidFill>
              </a:rPr>
              <a:t>?</a:t>
            </a:r>
            <a:br>
              <a:rPr lang="en" altLang="ko-Kore-KR" sz="1200" dirty="0"/>
            </a:br>
            <a:r>
              <a:rPr lang="en" altLang="ko-Kore-KR" sz="1200" dirty="0"/>
              <a:t>    </a:t>
            </a:r>
            <a:r>
              <a:rPr lang="en" altLang="ko-Kore-KR" sz="1200" dirty="0">
                <a:solidFill>
                  <a:srgbClr val="D19A66"/>
                </a:solidFill>
              </a:rPr>
              <a:t>})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3D3D2-7C75-7B40-A6E8-69BA430F0E1A}"/>
              </a:ext>
            </a:extLst>
          </p:cNvPr>
          <p:cNvSpPr txBox="1"/>
          <p:nvPr/>
        </p:nvSpPr>
        <p:spPr>
          <a:xfrm>
            <a:off x="3541825" y="956231"/>
            <a:ext cx="3046411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en-US" altLang="ko-Kore-KR" dirty="0" err="1"/>
              <a:t>MainActivity.java</a:t>
            </a:r>
            <a:r>
              <a:rPr kumimoji="1" lang="en-US" altLang="ko-Kore-KR" dirty="0"/>
              <a:t> - </a:t>
            </a:r>
            <a:r>
              <a:rPr kumimoji="1" lang="en-US" altLang="ko-Kore-KR" dirty="0" err="1"/>
              <a:t>onCreate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15240-6759-9840-ADF8-B70C37C7CE5B}"/>
              </a:ext>
            </a:extLst>
          </p:cNvPr>
          <p:cNvSpPr txBox="1"/>
          <p:nvPr/>
        </p:nvSpPr>
        <p:spPr>
          <a:xfrm>
            <a:off x="6913757" y="5347771"/>
            <a:ext cx="365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</a:t>
            </a:r>
            <a:r>
              <a:rPr kumimoji="1" lang="en-US" altLang="ko-Kore-KR" dirty="0"/>
              <a:t>eye</a:t>
            </a:r>
            <a:r>
              <a:rPr kumimoji="1" lang="ko-Kore-KR" altLang="en-US" dirty="0"/>
              <a:t>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center</a:t>
            </a:r>
            <a:r>
              <a:rPr kumimoji="1" lang="ko-KR" altLang="en-US" dirty="0"/>
              <a:t>을</a:t>
            </a:r>
            <a:r>
              <a:rPr kumimoji="1" lang="en-US" altLang="ko-KR" dirty="0"/>
              <a:t> class</a:t>
            </a:r>
            <a:r>
              <a:rPr kumimoji="1" lang="ko-KR" altLang="en-US" dirty="0"/>
              <a:t> 멤버로 </a:t>
            </a:r>
            <a:r>
              <a:rPr kumimoji="1" lang="ko-KR" altLang="en-US" dirty="0" err="1"/>
              <a:t>둘것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091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506A5-9ED4-8445-9D17-A323C4D9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ore-KR" altLang="en-US" dirty="0"/>
              <a:t>연습용</a:t>
            </a:r>
            <a:r>
              <a:rPr kumimoji="1" lang="ko-KR" altLang="en-US" dirty="0"/>
              <a:t> 문제 </a:t>
            </a:r>
            <a:r>
              <a:rPr kumimoji="1" lang="en-US" altLang="ko-KR" dirty="0"/>
              <a:t>2-2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76CAC-360F-5545-A587-193EA1185859}"/>
              </a:ext>
            </a:extLst>
          </p:cNvPr>
          <p:cNvSpPr txBox="1"/>
          <p:nvPr/>
        </p:nvSpPr>
        <p:spPr>
          <a:xfrm>
            <a:off x="556050" y="5868717"/>
            <a:ext cx="620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터치</a:t>
            </a:r>
            <a:r>
              <a:rPr kumimoji="1" lang="ko-KR" altLang="en-US" dirty="0"/>
              <a:t> 모션으로 </a:t>
            </a:r>
            <a:r>
              <a:rPr kumimoji="1" lang="ko-Kore-KR" altLang="en-US" dirty="0"/>
              <a:t>좌우로</a:t>
            </a:r>
            <a:r>
              <a:rPr kumimoji="1" lang="ko-KR" altLang="en-US" dirty="0"/>
              <a:t> 보는 방향</a:t>
            </a:r>
            <a:r>
              <a:rPr kumimoji="1" lang="en-US" altLang="ko-KR" dirty="0"/>
              <a:t>(center)</a:t>
            </a:r>
            <a:r>
              <a:rPr kumimoji="1" lang="ko-KR" altLang="en-US" dirty="0"/>
              <a:t>을 바꿀 수 있도록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C277C-F694-FD43-958E-909ED70CE307}"/>
              </a:ext>
            </a:extLst>
          </p:cNvPr>
          <p:cNvSpPr txBox="1"/>
          <p:nvPr/>
        </p:nvSpPr>
        <p:spPr>
          <a:xfrm>
            <a:off x="3686127" y="3132415"/>
            <a:ext cx="3701141" cy="249299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sz="1200" dirty="0" err="1">
                <a:solidFill>
                  <a:srgbClr val="EF596F"/>
                </a:solidFill>
              </a:rPr>
              <a:t>glView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setOnTouchListener</a:t>
            </a:r>
            <a:r>
              <a:rPr lang="en" altLang="ko-Kore-KR" sz="1200" dirty="0">
                <a:solidFill>
                  <a:srgbClr val="D19A66"/>
                </a:solidFill>
              </a:rPr>
              <a:t>((view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event) </a:t>
            </a:r>
            <a:r>
              <a:rPr lang="en" altLang="ko-Kore-KR" sz="1200" dirty="0"/>
              <a:t>-&gt; </a:t>
            </a:r>
            <a:r>
              <a:rPr lang="en" altLang="ko-Kore-KR" sz="1200" dirty="0">
                <a:solidFill>
                  <a:srgbClr val="D19A66"/>
                </a:solidFill>
              </a:rPr>
              <a:t>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if 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>
                <a:solidFill>
                  <a:srgbClr val="D19A66"/>
                </a:solidFill>
              </a:rPr>
              <a:t>event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getAction</a:t>
            </a:r>
            <a:r>
              <a:rPr lang="en" altLang="ko-Kore-KR" sz="1200" dirty="0">
                <a:solidFill>
                  <a:srgbClr val="D19A66"/>
                </a:solidFill>
              </a:rPr>
              <a:t>() </a:t>
            </a:r>
            <a:r>
              <a:rPr lang="en" altLang="ko-Kore-KR" sz="1200" dirty="0"/>
              <a:t>== </a:t>
            </a:r>
            <a:r>
              <a:rPr lang="en" altLang="ko-Kore-KR" sz="1200" dirty="0" err="1">
                <a:solidFill>
                  <a:srgbClr val="E5C07B"/>
                </a:solidFill>
              </a:rPr>
              <a:t>MotionEvent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D19A66"/>
                </a:solidFill>
              </a:rPr>
              <a:t>ACTION_DOWN</a:t>
            </a:r>
            <a:r>
              <a:rPr lang="en" altLang="ko-Kore-KR" sz="1200" dirty="0">
                <a:solidFill>
                  <a:srgbClr val="D19A66"/>
                </a:solidFill>
              </a:rPr>
              <a:t>) 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  </a:t>
            </a:r>
            <a:r>
              <a:rPr lang="en" altLang="ko-Kore-KR" sz="1200" dirty="0" err="1">
                <a:solidFill>
                  <a:srgbClr val="EF596F"/>
                </a:solidFill>
              </a:rPr>
              <a:t>cube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EF596F"/>
                </a:solidFill>
              </a:rPr>
              <a:t>lastX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 err="1">
                <a:solidFill>
                  <a:srgbClr val="D19A66"/>
                </a:solidFill>
              </a:rPr>
              <a:t>event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getX</a:t>
            </a:r>
            <a:r>
              <a:rPr lang="en" altLang="ko-Kore-KR" sz="1200" dirty="0">
                <a:solidFill>
                  <a:srgbClr val="D19A66"/>
                </a:solidFill>
              </a:rPr>
              <a:t>()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  </a:t>
            </a:r>
            <a:r>
              <a:rPr lang="en" altLang="ko-Kore-KR" sz="1200" dirty="0">
                <a:solidFill>
                  <a:srgbClr val="D55FDE"/>
                </a:solidFill>
              </a:rPr>
              <a:t>return true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if 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>
                <a:solidFill>
                  <a:srgbClr val="D19A66"/>
                </a:solidFill>
              </a:rPr>
              <a:t>event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getAction</a:t>
            </a:r>
            <a:r>
              <a:rPr lang="en" altLang="ko-Kore-KR" sz="1200" dirty="0">
                <a:solidFill>
                  <a:srgbClr val="D19A66"/>
                </a:solidFill>
              </a:rPr>
              <a:t>() </a:t>
            </a:r>
            <a:r>
              <a:rPr lang="en" altLang="ko-Kore-KR" sz="1200" dirty="0"/>
              <a:t>== </a:t>
            </a:r>
            <a:r>
              <a:rPr lang="en" altLang="ko-Kore-KR" sz="1200" dirty="0" err="1">
                <a:solidFill>
                  <a:srgbClr val="E5C07B"/>
                </a:solidFill>
              </a:rPr>
              <a:t>MotionEvent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D19A66"/>
                </a:solidFill>
              </a:rPr>
              <a:t>ACTION_MOVE</a:t>
            </a:r>
            <a:r>
              <a:rPr lang="en" altLang="ko-Kore-KR" sz="1200" dirty="0">
                <a:solidFill>
                  <a:srgbClr val="D19A66"/>
                </a:solidFill>
              </a:rPr>
              <a:t>) 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  </a:t>
            </a:r>
            <a:r>
              <a:rPr lang="en" altLang="ko-Kore-KR" sz="1200" dirty="0" err="1">
                <a:solidFill>
                  <a:srgbClr val="EF596F"/>
                </a:solidFill>
              </a:rPr>
              <a:t>cube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changeDir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>
                <a:solidFill>
                  <a:srgbClr val="D19A66"/>
                </a:solidFill>
              </a:rPr>
              <a:t>event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getX</a:t>
            </a:r>
            <a:r>
              <a:rPr lang="en" altLang="ko-Kore-KR" sz="1200" dirty="0">
                <a:solidFill>
                  <a:srgbClr val="D19A66"/>
                </a:solidFill>
              </a:rPr>
              <a:t>())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  </a:t>
            </a:r>
            <a:r>
              <a:rPr lang="en" altLang="ko-Kore-KR" sz="1200" dirty="0">
                <a:solidFill>
                  <a:srgbClr val="D55FDE"/>
                </a:solidFill>
              </a:rPr>
              <a:t>return true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return false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D19A66"/>
                </a:solidFill>
              </a:rPr>
              <a:t>})</a:t>
            </a:r>
            <a:r>
              <a:rPr lang="en" altLang="ko-Kore-KR" sz="1200" dirty="0"/>
              <a:t>;</a:t>
            </a:r>
            <a:endParaRPr kumimoji="1" lang="ko-Kore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F354E-C4A7-7A47-9F9D-6C2DFBD3A00C}"/>
              </a:ext>
            </a:extLst>
          </p:cNvPr>
          <p:cNvSpPr txBox="1"/>
          <p:nvPr/>
        </p:nvSpPr>
        <p:spPr>
          <a:xfrm>
            <a:off x="3486069" y="2795620"/>
            <a:ext cx="3046411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en-US" altLang="ko-Kore-KR" dirty="0" err="1"/>
              <a:t>MainActivity.java</a:t>
            </a:r>
            <a:r>
              <a:rPr kumimoji="1" lang="en-US" altLang="ko-Kore-KR" dirty="0"/>
              <a:t> - </a:t>
            </a:r>
            <a:r>
              <a:rPr kumimoji="1" lang="en-US" altLang="ko-Kore-KR" dirty="0" err="1"/>
              <a:t>onCreate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EF441-179B-2741-9A83-DEB35B54D664}"/>
              </a:ext>
            </a:extLst>
          </p:cNvPr>
          <p:cNvSpPr txBox="1"/>
          <p:nvPr/>
        </p:nvSpPr>
        <p:spPr>
          <a:xfrm>
            <a:off x="7637091" y="504561"/>
            <a:ext cx="4225663" cy="267765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solidFill>
                  <a:srgbClr val="D55FDE"/>
                </a:solidFill>
              </a:rPr>
              <a:t>public class </a:t>
            </a:r>
            <a:r>
              <a:rPr lang="en" altLang="ko-Kore-KR" sz="1200" dirty="0">
                <a:solidFill>
                  <a:srgbClr val="E5C07B"/>
                </a:solidFill>
              </a:rPr>
              <a:t>Cube </a:t>
            </a:r>
            <a:r>
              <a:rPr lang="en" altLang="ko-Kore-KR" sz="1200" dirty="0">
                <a:solidFill>
                  <a:srgbClr val="D19A66"/>
                </a:solidFill>
              </a:rPr>
              <a:t>{</a:t>
            </a:r>
          </a:p>
          <a:p>
            <a:r>
              <a:rPr lang="en" altLang="ko-Kore-KR" sz="1200" dirty="0">
                <a:solidFill>
                  <a:srgbClr val="E5C07B"/>
                </a:solidFill>
              </a:rPr>
              <a:t>…</a:t>
            </a:r>
          </a:p>
          <a:p>
            <a:endParaRPr lang="en" altLang="ko-Kore-KR" sz="1200" dirty="0">
              <a:solidFill>
                <a:srgbClr val="E5C07B"/>
              </a:solidFill>
            </a:endParaRPr>
          </a:p>
          <a:p>
            <a:r>
              <a:rPr lang="en" altLang="ko-Kore-KR" sz="1200" dirty="0">
                <a:solidFill>
                  <a:srgbClr val="D55FDE"/>
                </a:solidFill>
              </a:rPr>
              <a:t>float </a:t>
            </a:r>
            <a:r>
              <a:rPr lang="en" altLang="ko-Kore-KR" sz="1200" dirty="0" err="1">
                <a:solidFill>
                  <a:srgbClr val="EF596F"/>
                </a:solidFill>
              </a:rPr>
              <a:t>eyeX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eyeY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eyeZ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D19A66"/>
                </a:solidFill>
              </a:rPr>
              <a:t>3.0f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D55FDE"/>
                </a:solidFill>
              </a:rPr>
              <a:t>float </a:t>
            </a:r>
            <a:r>
              <a:rPr lang="en" altLang="ko-Kore-KR" sz="1200" dirty="0" err="1">
                <a:solidFill>
                  <a:srgbClr val="EF596F"/>
                </a:solidFill>
              </a:rPr>
              <a:t>centerX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centerY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centerZ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-</a:t>
            </a:r>
            <a:r>
              <a:rPr lang="en" altLang="ko-Kore-KR" sz="1200" dirty="0">
                <a:solidFill>
                  <a:srgbClr val="D19A66"/>
                </a:solidFill>
              </a:rPr>
              <a:t>1.0f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>
                <a:solidFill>
                  <a:srgbClr val="D55FDE"/>
                </a:solidFill>
              </a:rPr>
              <a:t>float </a:t>
            </a:r>
            <a:r>
              <a:rPr lang="en" altLang="ko-Kore-KR" sz="1200" dirty="0">
                <a:solidFill>
                  <a:srgbClr val="EF596F"/>
                </a:solidFill>
              </a:rPr>
              <a:t>theta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lastX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>
                <a:solidFill>
                  <a:srgbClr val="D55FDE"/>
                </a:solidFill>
              </a:rPr>
              <a:t>public void </a:t>
            </a:r>
            <a:r>
              <a:rPr lang="en" altLang="ko-Kore-KR" sz="1200" dirty="0" err="1">
                <a:solidFill>
                  <a:srgbClr val="61AFEF"/>
                </a:solidFill>
              </a:rPr>
              <a:t>changeDir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D55FDE"/>
                </a:solidFill>
              </a:rPr>
              <a:t>float </a:t>
            </a:r>
            <a:r>
              <a:rPr lang="en" altLang="ko-Kore-KR" sz="1200" dirty="0" err="1">
                <a:solidFill>
                  <a:srgbClr val="D19A66"/>
                </a:solidFill>
              </a:rPr>
              <a:t>newX</a:t>
            </a:r>
            <a:r>
              <a:rPr lang="en" altLang="ko-Kore-KR" sz="1200" dirty="0">
                <a:solidFill>
                  <a:srgbClr val="D19A66"/>
                </a:solidFill>
              </a:rPr>
              <a:t>) 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</a:t>
            </a:r>
            <a:r>
              <a:rPr lang="en-US" altLang="ko-KR" sz="1200" dirty="0">
                <a:solidFill>
                  <a:srgbClr val="D55FDE"/>
                </a:solidFill>
              </a:rPr>
              <a:t>?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endParaRPr lang="en" altLang="ko-Kore-KR" sz="1200" dirty="0">
              <a:solidFill>
                <a:srgbClr val="D19A66"/>
              </a:solidFill>
            </a:endParaRPr>
          </a:p>
          <a:p>
            <a:r>
              <a:rPr lang="en" altLang="ko-Kore-KR" sz="1200" dirty="0">
                <a:solidFill>
                  <a:srgbClr val="E5C07B"/>
                </a:solidFill>
              </a:rPr>
              <a:t>…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-US" altLang="ko-Kore-KR" sz="1200" dirty="0">
                <a:solidFill>
                  <a:srgbClr val="D19A66"/>
                </a:solidFill>
              </a:rPr>
              <a:t>}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03147-267C-CF41-9E94-740044E245E6}"/>
              </a:ext>
            </a:extLst>
          </p:cNvPr>
          <p:cNvSpPr txBox="1"/>
          <p:nvPr/>
        </p:nvSpPr>
        <p:spPr>
          <a:xfrm>
            <a:off x="7437034" y="167766"/>
            <a:ext cx="1434175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lang="en" altLang="ko-Kore-KR" dirty="0"/>
              <a:t> Cube</a:t>
            </a:r>
            <a:r>
              <a:rPr kumimoji="1" lang="en-US" altLang="ko-Kore-KR" dirty="0"/>
              <a:t>.java&gt;</a:t>
            </a:r>
            <a:endParaRPr kumimoji="1" lang="ko-Kore-KR" altLang="en-US" dirty="0"/>
          </a:p>
        </p:txBody>
      </p:sp>
      <p:pic>
        <p:nvPicPr>
          <p:cNvPr id="12" name="무브무브.mp4" descr="무브무브.mp4">
            <a:hlinkClick r:id="" action="ppaction://media"/>
            <a:extLst>
              <a:ext uri="{FF2B5EF4-FFF2-40B4-BE49-F238E27FC236}">
                <a16:creationId xmlns:a16="http://schemas.microsoft.com/office/drawing/2014/main" id="{E842A97B-7D0D-1D4A-955D-BAEBA3699A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99746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15202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D482B-11AE-E840-9E66-B394AEFB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3D</a:t>
            </a:r>
            <a:r>
              <a:rPr kumimoji="1" lang="ko-KR" altLang="en-US" dirty="0"/>
              <a:t>도형</a:t>
            </a:r>
            <a:r>
              <a:rPr kumimoji="1" lang="en-US" altLang="ko-KR" dirty="0"/>
              <a:t> vertex </a:t>
            </a:r>
            <a:r>
              <a:rPr kumimoji="1" lang="ko-KR" altLang="en-US" dirty="0"/>
              <a:t>만들기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D3818-7CCF-F443-A445-DB2B1AB5DE4E}"/>
              </a:ext>
            </a:extLst>
          </p:cNvPr>
          <p:cNvSpPr txBox="1"/>
          <p:nvPr/>
        </p:nvSpPr>
        <p:spPr>
          <a:xfrm>
            <a:off x="357352" y="1072055"/>
            <a:ext cx="2142702" cy="5632311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vertices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</a:t>
            </a:r>
            <a:r>
              <a:rPr lang="en" altLang="ko-Kore-KR" dirty="0"/>
              <a:t>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   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short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indices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2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5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2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5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5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6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2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2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6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6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7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7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5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7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7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6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5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53BB3C0-7224-F34E-B3BA-7E3313BF1605}"/>
                  </a:ext>
                </a:extLst>
              </p14:cNvPr>
              <p14:cNvContentPartPr/>
              <p14:nvPr/>
            </p14:nvContentPartPr>
            <p14:xfrm>
              <a:off x="4557538" y="2868372"/>
              <a:ext cx="2266200" cy="20552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53BB3C0-7224-F34E-B3BA-7E3313BF16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8898" y="2859732"/>
                <a:ext cx="2283840" cy="20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7240517A-FFF9-5B45-980D-D7C701B3B49A}"/>
              </a:ext>
            </a:extLst>
          </p:cNvPr>
          <p:cNvGrpSpPr/>
          <p:nvPr/>
        </p:nvGrpSpPr>
        <p:grpSpPr>
          <a:xfrm>
            <a:off x="4604338" y="2126772"/>
            <a:ext cx="3240360" cy="2834280"/>
            <a:chOff x="4604338" y="2126772"/>
            <a:chExt cx="3240360" cy="28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00C5750-FAEE-234D-914A-D6BD052F1F94}"/>
                    </a:ext>
                  </a:extLst>
                </p14:cNvPr>
                <p14:cNvContentPartPr/>
                <p14:nvPr/>
              </p14:nvContentPartPr>
              <p14:xfrm>
                <a:off x="4637458" y="2126772"/>
                <a:ext cx="3178800" cy="8056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00C5750-FAEE-234D-914A-D6BD052F1F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8818" y="2117772"/>
                  <a:ext cx="3196440" cy="8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72ED4A2-561F-FC4B-AC6C-89C078261716}"/>
                    </a:ext>
                  </a:extLst>
                </p14:cNvPr>
                <p14:cNvContentPartPr/>
                <p14:nvPr/>
              </p14:nvContentPartPr>
              <p14:xfrm>
                <a:off x="5415418" y="2174652"/>
                <a:ext cx="61920" cy="291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72ED4A2-561F-FC4B-AC6C-89C0782617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6418" y="2166012"/>
                  <a:ext cx="79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BDC6A47-E8A5-E24A-B474-5688077CA532}"/>
                    </a:ext>
                  </a:extLst>
                </p14:cNvPr>
                <p14:cNvContentPartPr/>
                <p14:nvPr/>
              </p14:nvContentPartPr>
              <p14:xfrm>
                <a:off x="5495698" y="2685132"/>
                <a:ext cx="24480" cy="323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BDC6A47-E8A5-E24A-B474-5688077CA5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86698" y="2676492"/>
                  <a:ext cx="42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6097951-CDCC-2843-A8CB-95688CCA29E7}"/>
                    </a:ext>
                  </a:extLst>
                </p14:cNvPr>
                <p14:cNvContentPartPr/>
                <p14:nvPr/>
              </p14:nvContentPartPr>
              <p14:xfrm>
                <a:off x="5535658" y="3192732"/>
                <a:ext cx="21600" cy="3171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6097951-CDCC-2843-A8CB-95688CCA29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26658" y="3183732"/>
                  <a:ext cx="39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0D153F1-B41A-3B4A-A668-2FEDA476B03C}"/>
                    </a:ext>
                  </a:extLst>
                </p14:cNvPr>
                <p14:cNvContentPartPr/>
                <p14:nvPr/>
              </p14:nvContentPartPr>
              <p14:xfrm>
                <a:off x="5538178" y="3739212"/>
                <a:ext cx="37800" cy="3236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0D153F1-B41A-3B4A-A668-2FEDA476B0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29538" y="3730212"/>
                  <a:ext cx="55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5411F9E-49EC-874D-A965-8FB7FB2246A8}"/>
                    </a:ext>
                  </a:extLst>
                </p14:cNvPr>
                <p14:cNvContentPartPr/>
                <p14:nvPr/>
              </p14:nvContentPartPr>
              <p14:xfrm>
                <a:off x="5626378" y="4131972"/>
                <a:ext cx="416520" cy="165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5411F9E-49EC-874D-A965-8FB7FB2246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7738" y="4123332"/>
                  <a:ext cx="434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3ADBDCC-CE0E-D245-B9AC-3A9EE425FD7E}"/>
                    </a:ext>
                  </a:extLst>
                </p14:cNvPr>
                <p14:cNvContentPartPr/>
                <p14:nvPr/>
              </p14:nvContentPartPr>
              <p14:xfrm>
                <a:off x="6216058" y="4131972"/>
                <a:ext cx="403920" cy="57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3ADBDCC-CE0E-D245-B9AC-3A9EE425FD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07418" y="4123332"/>
                  <a:ext cx="421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E5C1E5E-F6C3-8046-972A-409ED73AD606}"/>
                    </a:ext>
                  </a:extLst>
                </p14:cNvPr>
                <p14:cNvContentPartPr/>
                <p14:nvPr/>
              </p14:nvContentPartPr>
              <p14:xfrm>
                <a:off x="6802858" y="4160052"/>
                <a:ext cx="354240" cy="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E5C1E5E-F6C3-8046-972A-409ED73AD6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93858" y="4151052"/>
                  <a:ext cx="37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3F06DEB-8FC9-CE4B-BB5B-0883DD4785D1}"/>
                    </a:ext>
                  </a:extLst>
                </p14:cNvPr>
                <p14:cNvContentPartPr/>
                <p14:nvPr/>
              </p14:nvContentPartPr>
              <p14:xfrm>
                <a:off x="7394698" y="4141332"/>
                <a:ext cx="388800" cy="136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3F06DEB-8FC9-CE4B-BB5B-0883DD4785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85698" y="4132332"/>
                  <a:ext cx="406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80E0EDD-404C-6A49-AF84-150FDB7F14E8}"/>
                    </a:ext>
                  </a:extLst>
                </p14:cNvPr>
                <p14:cNvContentPartPr/>
                <p14:nvPr/>
              </p14:nvContentPartPr>
              <p14:xfrm>
                <a:off x="7785658" y="2155932"/>
                <a:ext cx="59040" cy="20782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80E0EDD-404C-6A49-AF84-150FDB7F14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77018" y="2146932"/>
                  <a:ext cx="76680" cy="20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12077A0-790E-524B-8E76-FDE26AC670BA}"/>
                    </a:ext>
                  </a:extLst>
                </p14:cNvPr>
                <p14:cNvContentPartPr/>
                <p14:nvPr/>
              </p14:nvContentPartPr>
              <p14:xfrm>
                <a:off x="4604338" y="4641012"/>
                <a:ext cx="237960" cy="1098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12077A0-790E-524B-8E76-FDE26AC670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95698" y="4632012"/>
                  <a:ext cx="255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24F6325-2045-DF41-892A-C394CB69E0E1}"/>
                    </a:ext>
                  </a:extLst>
                </p14:cNvPr>
                <p14:cNvContentPartPr/>
                <p14:nvPr/>
              </p14:nvContentPartPr>
              <p14:xfrm>
                <a:off x="4999618" y="4380372"/>
                <a:ext cx="204480" cy="1245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24F6325-2045-DF41-892A-C394CB69E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0618" y="4371732"/>
                  <a:ext cx="222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DF14208-ECDF-EB48-8A5B-9BD501FA4B54}"/>
                    </a:ext>
                  </a:extLst>
                </p14:cNvPr>
                <p14:cNvContentPartPr/>
                <p14:nvPr/>
              </p14:nvContentPartPr>
              <p14:xfrm>
                <a:off x="5390938" y="4131972"/>
                <a:ext cx="222120" cy="964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DF14208-ECDF-EB48-8A5B-9BD501FA4B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82298" y="4122972"/>
                  <a:ext cx="239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F845721-1EFB-A24A-ACE9-121F4E5BCBB0}"/>
                    </a:ext>
                  </a:extLst>
                </p14:cNvPr>
                <p14:cNvContentPartPr/>
                <p14:nvPr/>
              </p14:nvContentPartPr>
              <p14:xfrm>
                <a:off x="6707458" y="4139892"/>
                <a:ext cx="1131120" cy="821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F845721-1EFB-A24A-ACE9-121F4E5BCB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98458" y="4131252"/>
                  <a:ext cx="1148760" cy="83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6419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FA57-C4E6-7E4C-AF23-7CD06142E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ore-KR" altLang="en-US" dirty="0"/>
              <a:t>연습용</a:t>
            </a:r>
            <a:r>
              <a:rPr kumimoji="1" lang="ko-KR" altLang="en-US" dirty="0"/>
              <a:t> 문제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pic>
        <p:nvPicPr>
          <p:cNvPr id="4" name="mobizen_20210610_210619.mp4" descr="mobizen_20210610_210619.mp4">
            <a:hlinkClick r:id="" action="ppaction://media"/>
            <a:extLst>
              <a:ext uri="{FF2B5EF4-FFF2-40B4-BE49-F238E27FC236}">
                <a16:creationId xmlns:a16="http://schemas.microsoft.com/office/drawing/2014/main" id="{51826ABE-9312-414C-9F71-2F3944AEAA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53331"/>
            <a:ext cx="244792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5C2BE-9886-0449-8E59-9C2DE64661FB}"/>
              </a:ext>
            </a:extLst>
          </p:cNvPr>
          <p:cNvSpPr txBox="1"/>
          <p:nvPr/>
        </p:nvSpPr>
        <p:spPr>
          <a:xfrm>
            <a:off x="914400" y="6032810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텍스쳐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 이용해 </a:t>
            </a:r>
            <a:r>
              <a:rPr kumimoji="1" lang="ko-KR" altLang="en-US" dirty="0" err="1"/>
              <a:t>쿵짝거리게</a:t>
            </a:r>
            <a:r>
              <a:rPr kumimoji="1" lang="ko-KR" altLang="en-US" dirty="0"/>
              <a:t> 만들어보기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AC377-AB3C-AF46-9993-FC744890AA30}"/>
              </a:ext>
            </a:extLst>
          </p:cNvPr>
          <p:cNvSpPr txBox="1"/>
          <p:nvPr/>
        </p:nvSpPr>
        <p:spPr>
          <a:xfrm>
            <a:off x="5207620" y="3244334"/>
            <a:ext cx="586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힌트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텍스쳐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gen </a:t>
            </a:r>
            <a:r>
              <a:rPr kumimoji="1" lang="ko-KR" altLang="en-US" dirty="0"/>
              <a:t>하고 시간에 따라 다른 </a:t>
            </a:r>
            <a:r>
              <a:rPr kumimoji="1" lang="ko-KR" altLang="en-US" dirty="0" err="1"/>
              <a:t>텍스쳐</a:t>
            </a:r>
            <a:r>
              <a:rPr kumimoji="1" lang="ko-KR" altLang="en-US" dirty="0"/>
              <a:t> </a:t>
            </a:r>
            <a:r>
              <a:rPr kumimoji="1" lang="en-US" altLang="ko-KR" dirty="0"/>
              <a:t>bind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6782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164862-321D-CB4A-9CF1-92125D4B6E65}"/>
              </a:ext>
            </a:extLst>
          </p:cNvPr>
          <p:cNvSpPr txBox="1"/>
          <p:nvPr/>
        </p:nvSpPr>
        <p:spPr>
          <a:xfrm>
            <a:off x="899064" y="474345"/>
            <a:ext cx="10393871" cy="590931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 err="1">
                <a:solidFill>
                  <a:srgbClr val="E5C07B"/>
                </a:solidFill>
              </a:rPr>
              <a:t>FloatBuffer</a:t>
            </a:r>
            <a:r>
              <a:rPr lang="en" altLang="ko-Kore-KR" dirty="0">
                <a:solidFill>
                  <a:srgbClr val="E5C07B"/>
                </a:solidFill>
              </a:rPr>
              <a:t> </a:t>
            </a:r>
            <a:r>
              <a:rPr lang="en" altLang="ko-Kore-KR" dirty="0" err="1"/>
              <a:t>vb</a:t>
            </a:r>
            <a:r>
              <a:rPr lang="en" altLang="ko-Kore-KR" dirty="0"/>
              <a:t> = </a:t>
            </a:r>
            <a:r>
              <a:rPr lang="en" altLang="ko-Kore-KR" dirty="0" err="1">
                <a:solidFill>
                  <a:srgbClr val="E5C07B"/>
                </a:solidFill>
              </a:rPr>
              <a:t>ByteBuffer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allocateDirect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vertices.</a:t>
            </a:r>
            <a:r>
              <a:rPr lang="en" altLang="ko-Kore-KR" dirty="0" err="1">
                <a:solidFill>
                  <a:srgbClr val="EF596F"/>
                </a:solidFill>
              </a:rPr>
              <a:t>length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4)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order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E5C07B"/>
                </a:solidFill>
              </a:rPr>
              <a:t>ByteOrder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nativeOrder</a:t>
            </a:r>
            <a:r>
              <a:rPr lang="en" altLang="ko-Kore-KR" dirty="0">
                <a:solidFill>
                  <a:srgbClr val="D19A66"/>
                </a:solidFill>
              </a:rPr>
              <a:t>())</a:t>
            </a:r>
            <a:r>
              <a:rPr lang="en" altLang="ko-Kore-KR" dirty="0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asFloatBuffer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/>
              <a:t>vb.</a:t>
            </a:r>
            <a:r>
              <a:rPr lang="en" altLang="ko-Kore-KR" dirty="0" err="1">
                <a:solidFill>
                  <a:srgbClr val="61AFEF"/>
                </a:solidFill>
              </a:rPr>
              <a:t>put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vertices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/>
              <a:t>vb.</a:t>
            </a:r>
            <a:r>
              <a:rPr lang="en" altLang="ko-Kore-KR" dirty="0" err="1">
                <a:solidFill>
                  <a:srgbClr val="61AFEF"/>
                </a:solidFill>
              </a:rPr>
              <a:t>position</a:t>
            </a:r>
            <a:r>
              <a:rPr lang="en" altLang="ko-Kore-KR" dirty="0">
                <a:solidFill>
                  <a:srgbClr val="D19A66"/>
                </a:solidFill>
              </a:rPr>
              <a:t>(0)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 err="1">
                <a:solidFill>
                  <a:srgbClr val="E5C07B"/>
                </a:solidFill>
              </a:rPr>
              <a:t>ShortBuffer</a:t>
            </a:r>
            <a:r>
              <a:rPr lang="en" altLang="ko-Kore-KR" dirty="0">
                <a:solidFill>
                  <a:srgbClr val="E5C07B"/>
                </a:solidFill>
              </a:rPr>
              <a:t> </a:t>
            </a:r>
            <a:r>
              <a:rPr lang="en" altLang="ko-Kore-KR" dirty="0" err="1"/>
              <a:t>ib</a:t>
            </a:r>
            <a:r>
              <a:rPr lang="en" altLang="ko-Kore-KR" dirty="0"/>
              <a:t> = </a:t>
            </a:r>
            <a:r>
              <a:rPr lang="en" altLang="ko-Kore-KR" dirty="0" err="1">
                <a:solidFill>
                  <a:srgbClr val="E5C07B"/>
                </a:solidFill>
              </a:rPr>
              <a:t>ByteBuffer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allocateDirect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indices.</a:t>
            </a:r>
            <a:r>
              <a:rPr lang="en" altLang="ko-Kore-KR" dirty="0" err="1">
                <a:solidFill>
                  <a:srgbClr val="EF596F"/>
                </a:solidFill>
              </a:rPr>
              <a:t>length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2)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order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E5C07B"/>
                </a:solidFill>
              </a:rPr>
              <a:t>ByteOrder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nativeOrder</a:t>
            </a:r>
            <a:r>
              <a:rPr lang="en" altLang="ko-Kore-KR" dirty="0">
                <a:solidFill>
                  <a:srgbClr val="D19A66"/>
                </a:solidFill>
              </a:rPr>
              <a:t>())</a:t>
            </a:r>
            <a:r>
              <a:rPr lang="en" altLang="ko-Kore-KR" dirty="0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asShortBuffer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/>
              <a:t>ib.</a:t>
            </a:r>
            <a:r>
              <a:rPr lang="en" altLang="ko-Kore-KR" dirty="0" err="1">
                <a:solidFill>
                  <a:srgbClr val="61AFEF"/>
                </a:solidFill>
              </a:rPr>
              <a:t>put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indices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/>
              <a:t>ib.</a:t>
            </a:r>
            <a:r>
              <a:rPr lang="en" altLang="ko-Kore-KR" dirty="0" err="1">
                <a:solidFill>
                  <a:srgbClr val="61AFEF"/>
                </a:solidFill>
              </a:rPr>
              <a:t>position</a:t>
            </a:r>
            <a:r>
              <a:rPr lang="en" altLang="ko-Kore-KR" dirty="0">
                <a:solidFill>
                  <a:srgbClr val="D19A66"/>
                </a:solidFill>
              </a:rPr>
              <a:t>(0)</a:t>
            </a:r>
            <a:r>
              <a:rPr lang="en" altLang="ko-Kore-KR" dirty="0"/>
              <a:t>;</a:t>
            </a:r>
          </a:p>
          <a:p>
            <a:endParaRPr kumimoji="1" lang="en" altLang="ko-Kore-KR" dirty="0"/>
          </a:p>
          <a:p>
            <a:r>
              <a:rPr lang="en" altLang="ko-Kore-KR" dirty="0">
                <a:solidFill>
                  <a:srgbClr val="D55FDE"/>
                </a:solidFill>
              </a:rPr>
              <a:t>int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buffers = </a:t>
            </a:r>
            <a:r>
              <a:rPr lang="en" altLang="ko-Kore-KR" dirty="0">
                <a:solidFill>
                  <a:srgbClr val="D55FDE"/>
                </a:solidFill>
              </a:rPr>
              <a:t>new int</a:t>
            </a:r>
            <a:r>
              <a:rPr lang="en" altLang="ko-Kore-KR" dirty="0">
                <a:solidFill>
                  <a:srgbClr val="D19A66"/>
                </a:solidFill>
              </a:rPr>
              <a:t>[2]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glGenBuffers</a:t>
            </a:r>
            <a:r>
              <a:rPr lang="en" altLang="ko-Kore-KR" dirty="0">
                <a:solidFill>
                  <a:srgbClr val="D19A66"/>
                </a:solidFill>
              </a:rPr>
              <a:t>(2</a:t>
            </a:r>
            <a:r>
              <a:rPr lang="en" altLang="ko-Kore-KR" dirty="0"/>
              <a:t>, buffers,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 err="1">
                <a:solidFill>
                  <a:srgbClr val="EF596F"/>
                </a:solidFill>
              </a:rPr>
              <a:t>vBuffer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buffers</a:t>
            </a:r>
            <a:r>
              <a:rPr lang="en" altLang="ko-Kore-KR" dirty="0">
                <a:solidFill>
                  <a:srgbClr val="D19A66"/>
                </a:solidFill>
              </a:rPr>
              <a:t>[0]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GL_ARRAY_BUFFER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vBuffer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glBufferData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GL_ARRAY_BUFFER</a:t>
            </a:r>
            <a:r>
              <a:rPr lang="en" altLang="ko-Kore-KR" dirty="0"/>
              <a:t>, </a:t>
            </a:r>
            <a:r>
              <a:rPr lang="en" altLang="ko-Kore-KR" dirty="0" err="1"/>
              <a:t>vertices.</a:t>
            </a:r>
            <a:r>
              <a:rPr lang="en" altLang="ko-Kore-KR" dirty="0" err="1">
                <a:solidFill>
                  <a:srgbClr val="EF596F"/>
                </a:solidFill>
              </a:rPr>
              <a:t>length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 err="1"/>
              <a:t>vb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GL_DYNAMIC_DRAW)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GL_ARRAY_BUFFER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 err="1">
                <a:solidFill>
                  <a:srgbClr val="EF596F"/>
                </a:solidFill>
              </a:rPr>
              <a:t>iBuffer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buffers</a:t>
            </a:r>
            <a:r>
              <a:rPr lang="en" altLang="ko-Kore-KR" dirty="0">
                <a:solidFill>
                  <a:srgbClr val="D19A66"/>
                </a:solidFill>
              </a:rPr>
              <a:t>[1]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>
                <a:solidFill>
                  <a:srgbClr val="EF596F"/>
                </a:solidFill>
              </a:rPr>
              <a:t>iLength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 err="1"/>
              <a:t>indices.</a:t>
            </a:r>
            <a:r>
              <a:rPr lang="en" altLang="ko-Kore-KR" dirty="0" err="1">
                <a:solidFill>
                  <a:srgbClr val="EF596F"/>
                </a:solidFill>
              </a:rPr>
              <a:t>length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GL_ELEMENT_ARRAY_BUFFER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iBuffer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glBufferData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GL_ELEMENT_ARRAY_BUFFER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iLength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2</a:t>
            </a:r>
            <a:r>
              <a:rPr lang="en" altLang="ko-Kore-KR" dirty="0"/>
              <a:t>, </a:t>
            </a:r>
            <a:r>
              <a:rPr lang="en" altLang="ko-Kore-KR" dirty="0" err="1"/>
              <a:t>ib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GL_DYNAMIC_DRAW)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GL_ELEMENT_ARRAY_BUFFER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A25384F-CDD4-F642-8B60-4E475BDD2568}"/>
                  </a:ext>
                </a:extLst>
              </p14:cNvPr>
              <p14:cNvContentPartPr/>
              <p14:nvPr/>
            </p14:nvContentPartPr>
            <p14:xfrm>
              <a:off x="532378" y="1444932"/>
              <a:ext cx="1078920" cy="5472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A25384F-CDD4-F642-8B60-4E475BDD25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738" y="1435932"/>
                <a:ext cx="109656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141BF08-0916-4E40-B512-57D2EF8A4637}"/>
                  </a:ext>
                </a:extLst>
              </p14:cNvPr>
              <p14:cNvContentPartPr/>
              <p14:nvPr/>
            </p14:nvContentPartPr>
            <p14:xfrm>
              <a:off x="6284818" y="1591452"/>
              <a:ext cx="377280" cy="3934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141BF08-0916-4E40-B512-57D2EF8A46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6178" y="1582452"/>
                <a:ext cx="39492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C965EB9-3063-EE40-8771-113271E8514C}"/>
                  </a:ext>
                </a:extLst>
              </p14:cNvPr>
              <p14:cNvContentPartPr/>
              <p14:nvPr/>
            </p14:nvContentPartPr>
            <p14:xfrm>
              <a:off x="875818" y="479772"/>
              <a:ext cx="638280" cy="4629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C965EB9-3063-EE40-8771-113271E851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178" y="471132"/>
                <a:ext cx="6559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F7789E7-9722-FB4A-9B24-4C7FC0971C8E}"/>
                  </a:ext>
                </a:extLst>
              </p14:cNvPr>
              <p14:cNvContentPartPr/>
              <p14:nvPr/>
            </p14:nvContentPartPr>
            <p14:xfrm>
              <a:off x="6412618" y="511452"/>
              <a:ext cx="240840" cy="3265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F7789E7-9722-FB4A-9B24-4C7FC0971C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3618" y="502452"/>
                <a:ext cx="258480" cy="34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920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D8BCC-ADF1-CA44-9CDB-908CEF33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그리기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E20E-328E-0F48-B21C-E443915C6211}"/>
              </a:ext>
            </a:extLst>
          </p:cNvPr>
          <p:cNvSpPr txBox="1"/>
          <p:nvPr/>
        </p:nvSpPr>
        <p:spPr>
          <a:xfrm>
            <a:off x="1134762" y="2967335"/>
            <a:ext cx="9922476" cy="92333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GL_ELEMENT_ARRAY_BUFFER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iBuffer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glDrawElements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GL_TRIANGLES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iLength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GL_UNSIGNED_SHORT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GL_ELEMENT_ARRAY_BUFFER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151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31942-459D-BF4B-98F8-B0B13CDA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R" altLang="en-US" dirty="0" err="1"/>
              <a:t>변환행렬</a:t>
            </a:r>
            <a:endParaRPr kumimoji="1" lang="ko-Kore-KR" altLang="en-US" dirty="0"/>
          </a:p>
        </p:txBody>
      </p:sp>
      <p:pic>
        <p:nvPicPr>
          <p:cNvPr id="1026" name="Picture 2" descr="Matrix scale video on TextureView Android - Stack Overflow">
            <a:extLst>
              <a:ext uri="{FF2B5EF4-FFF2-40B4-BE49-F238E27FC236}">
                <a16:creationId xmlns:a16="http://schemas.microsoft.com/office/drawing/2014/main" id="{7F02FEB4-CA58-904A-B0F5-6AB9C27C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3589"/>
            <a:ext cx="7051675" cy="38563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조금은 느리게 살자: 회전 행렬(Rotation Matrix)">
            <a:extLst>
              <a:ext uri="{FF2B5EF4-FFF2-40B4-BE49-F238E27FC236}">
                <a16:creationId xmlns:a16="http://schemas.microsoft.com/office/drawing/2014/main" id="{83C459C1-85DF-294B-9E29-029E4FC09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2E024-2AAB-9447-852B-360375E10883}"/>
              </a:ext>
            </a:extLst>
          </p:cNvPr>
          <p:cNvSpPr txBox="1"/>
          <p:nvPr/>
        </p:nvSpPr>
        <p:spPr>
          <a:xfrm>
            <a:off x="1237594" y="6254321"/>
            <a:ext cx="339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homogeneous coordinate &lt;&lt; </a:t>
            </a:r>
            <a:r>
              <a:rPr kumimoji="1" lang="ko-KR" altLang="en-US" dirty="0"/>
              <a:t>검색</a:t>
            </a:r>
            <a:endParaRPr kumimoji="1" lang="ko-Kore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47E79B-79EE-084F-8A7A-525B10D5A860}"/>
              </a:ext>
            </a:extLst>
          </p:cNvPr>
          <p:cNvGrpSpPr/>
          <p:nvPr/>
        </p:nvGrpSpPr>
        <p:grpSpPr>
          <a:xfrm>
            <a:off x="437698" y="4420332"/>
            <a:ext cx="2676960" cy="2246760"/>
            <a:chOff x="437698" y="4420332"/>
            <a:chExt cx="2676960" cy="22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B80E1D5-CDC0-D441-A3C3-71F23A8C2224}"/>
                    </a:ext>
                  </a:extLst>
                </p14:cNvPr>
                <p14:cNvContentPartPr/>
                <p14:nvPr/>
              </p14:nvContentPartPr>
              <p14:xfrm>
                <a:off x="843778" y="4420332"/>
                <a:ext cx="2270880" cy="11862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B80E1D5-CDC0-D441-A3C3-71F23A8C22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138" y="4411692"/>
                  <a:ext cx="2288520" cy="12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5470C4A-42C3-F14A-8AB8-6543EB4F62D2}"/>
                    </a:ext>
                  </a:extLst>
                </p14:cNvPr>
                <p14:cNvContentPartPr/>
                <p14:nvPr/>
              </p14:nvContentPartPr>
              <p14:xfrm>
                <a:off x="808498" y="5572692"/>
                <a:ext cx="199080" cy="6148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5470C4A-42C3-F14A-8AB8-6543EB4F62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9498" y="5563692"/>
                  <a:ext cx="2167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9101B58-22BB-DB4B-BD17-05FC4632B42A}"/>
                    </a:ext>
                  </a:extLst>
                </p14:cNvPr>
                <p14:cNvContentPartPr/>
                <p14:nvPr/>
              </p14:nvContentPartPr>
              <p14:xfrm>
                <a:off x="437698" y="6341652"/>
                <a:ext cx="159120" cy="124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9101B58-22BB-DB4B-BD17-05FC4632B4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698" y="6332652"/>
                  <a:ext cx="176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E6B783C-4D0A-BA4B-B119-BC5F0AE0DDD5}"/>
                    </a:ext>
                  </a:extLst>
                </p14:cNvPr>
                <p14:cNvContentPartPr/>
                <p14:nvPr/>
              </p14:nvContentPartPr>
              <p14:xfrm>
                <a:off x="488458" y="6464412"/>
                <a:ext cx="37800" cy="112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E6B783C-4D0A-BA4B-B119-BC5F0AE0DD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458" y="6455772"/>
                  <a:ext cx="55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816EFCE-39AB-CB4B-855D-2323BDDCD552}"/>
                    </a:ext>
                  </a:extLst>
                </p14:cNvPr>
                <p14:cNvContentPartPr/>
                <p14:nvPr/>
              </p14:nvContentPartPr>
              <p14:xfrm>
                <a:off x="480178" y="6496452"/>
                <a:ext cx="222120" cy="115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816EFCE-39AB-CB4B-855D-2323BDDCD5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1178" y="6487812"/>
                  <a:ext cx="239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F4C566E-D7A0-FD4F-B4D9-CBA328D92EE4}"/>
                    </a:ext>
                  </a:extLst>
                </p14:cNvPr>
                <p14:cNvContentPartPr/>
                <p14:nvPr/>
              </p14:nvContentPartPr>
              <p14:xfrm>
                <a:off x="716338" y="6297732"/>
                <a:ext cx="8280" cy="139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F4C566E-D7A0-FD4F-B4D9-CBA328D92E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7338" y="6288732"/>
                  <a:ext cx="25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CA838B7-4E56-5B48-8F15-3B1C27BF0F89}"/>
                    </a:ext>
                  </a:extLst>
                </p14:cNvPr>
                <p14:cNvContentPartPr/>
                <p14:nvPr/>
              </p14:nvContentPartPr>
              <p14:xfrm>
                <a:off x="657658" y="6337692"/>
                <a:ext cx="152640" cy="1126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CA838B7-4E56-5B48-8F15-3B1C27BF0F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8658" y="6329052"/>
                  <a:ext cx="170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09A42B9-7E1A-894C-BF36-FED8CA29AD97}"/>
                    </a:ext>
                  </a:extLst>
                </p14:cNvPr>
                <p14:cNvContentPartPr/>
                <p14:nvPr/>
              </p14:nvContentPartPr>
              <p14:xfrm>
                <a:off x="664498" y="6519492"/>
                <a:ext cx="180720" cy="111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09A42B9-7E1A-894C-BF36-FED8CA29AD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5498" y="6510492"/>
                  <a:ext cx="198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833B2C6-BAC2-CD48-9376-EF004ECD1D3C}"/>
                    </a:ext>
                  </a:extLst>
                </p14:cNvPr>
                <p14:cNvContentPartPr/>
                <p14:nvPr/>
              </p14:nvContentPartPr>
              <p14:xfrm>
                <a:off x="793738" y="6516612"/>
                <a:ext cx="29880" cy="1180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833B2C6-BAC2-CD48-9376-EF004ECD1D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5098" y="6507972"/>
                  <a:ext cx="47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C38AE72-0258-DC45-83E9-332B184B14AF}"/>
                    </a:ext>
                  </a:extLst>
                </p14:cNvPr>
                <p14:cNvContentPartPr/>
                <p14:nvPr/>
              </p14:nvContentPartPr>
              <p14:xfrm>
                <a:off x="928738" y="6366132"/>
                <a:ext cx="13680" cy="1166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C38AE72-0258-DC45-83E9-332B184B14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0098" y="6357132"/>
                  <a:ext cx="31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C8CCF1E-4F8D-9B47-B215-853266FDE111}"/>
                    </a:ext>
                  </a:extLst>
                </p14:cNvPr>
                <p14:cNvContentPartPr/>
                <p14:nvPr/>
              </p14:nvContentPartPr>
              <p14:xfrm>
                <a:off x="896698" y="6376572"/>
                <a:ext cx="133920" cy="910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C8CCF1E-4F8D-9B47-B215-853266FDE1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7698" y="6367932"/>
                  <a:ext cx="151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727B368-E071-C04C-AEF4-BE0C905D772A}"/>
                    </a:ext>
                  </a:extLst>
                </p14:cNvPr>
                <p14:cNvContentPartPr/>
                <p14:nvPr/>
              </p14:nvContentPartPr>
              <p14:xfrm>
                <a:off x="829738" y="6486372"/>
                <a:ext cx="172800" cy="1137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727B368-E071-C04C-AEF4-BE0C905D77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1098" y="6477372"/>
                  <a:ext cx="190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CB8FF1B-2535-A547-8538-E7D69B331586}"/>
                    </a:ext>
                  </a:extLst>
                </p14:cNvPr>
                <p14:cNvContentPartPr/>
                <p14:nvPr/>
              </p14:nvContentPartPr>
              <p14:xfrm>
                <a:off x="896698" y="6569172"/>
                <a:ext cx="179640" cy="860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CB8FF1B-2535-A547-8538-E7D69B3315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7698" y="6560172"/>
                  <a:ext cx="197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E819EDA-267F-8A47-B170-657E1312E98A}"/>
                    </a:ext>
                  </a:extLst>
                </p14:cNvPr>
                <p14:cNvContentPartPr/>
                <p14:nvPr/>
              </p14:nvContentPartPr>
              <p14:xfrm>
                <a:off x="1079938" y="6398172"/>
                <a:ext cx="231480" cy="2689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E819EDA-267F-8A47-B170-657E1312E9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1298" y="6389172"/>
                  <a:ext cx="249120" cy="28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814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AB564-6861-1144-804C-E167776B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Scale matrix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E4ABE4A0-B582-9842-807A-885080A72251}"/>
                  </a:ext>
                </a:extLst>
              </p14:cNvPr>
              <p14:cNvContentPartPr/>
              <p14:nvPr/>
            </p14:nvContentPartPr>
            <p14:xfrm>
              <a:off x="9214138" y="3954492"/>
              <a:ext cx="288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E4ABE4A0-B582-9842-807A-885080A722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5138" y="3945492"/>
                <a:ext cx="2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7F6EA8F-E36A-404B-A8F9-7E4140EB1649}"/>
                  </a:ext>
                </a:extLst>
              </p14:cNvPr>
              <p14:cNvContentPartPr/>
              <p14:nvPr/>
            </p14:nvContentPartPr>
            <p14:xfrm>
              <a:off x="746578" y="1833732"/>
              <a:ext cx="110880" cy="38278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7F6EA8F-E36A-404B-A8F9-7E4140EB1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578" y="1824732"/>
                <a:ext cx="128520" cy="38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33C3513-FD64-9F46-8A84-190A6FABA03D}"/>
                  </a:ext>
                </a:extLst>
              </p14:cNvPr>
              <p14:cNvContentPartPr/>
              <p14:nvPr/>
            </p14:nvContentPartPr>
            <p14:xfrm>
              <a:off x="277138" y="5036652"/>
              <a:ext cx="4092840" cy="2304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33C3513-FD64-9F46-8A84-190A6FABA0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138" y="5028012"/>
                <a:ext cx="41104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3F3840A-0023-1B4D-8203-26174CCE3B0E}"/>
                  </a:ext>
                </a:extLst>
              </p14:cNvPr>
              <p14:cNvContentPartPr/>
              <p14:nvPr/>
            </p14:nvContentPartPr>
            <p14:xfrm>
              <a:off x="4045258" y="3367692"/>
              <a:ext cx="340920" cy="122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3F3840A-0023-1B4D-8203-26174CCE3B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6618" y="3359052"/>
                <a:ext cx="3585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08969D9-41D4-8346-8C0A-A1F4D4536CB4}"/>
                  </a:ext>
                </a:extLst>
              </p14:cNvPr>
              <p14:cNvContentPartPr/>
              <p14:nvPr/>
            </p14:nvContentPartPr>
            <p14:xfrm>
              <a:off x="4342978" y="3279852"/>
              <a:ext cx="91080" cy="1609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08969D9-41D4-8346-8C0A-A1F4D4536C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34338" y="3270852"/>
                <a:ext cx="1087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7D6AFA7-50E7-E647-80FA-DF8D54450BFD}"/>
                  </a:ext>
                </a:extLst>
              </p14:cNvPr>
              <p14:cNvContentPartPr/>
              <p14:nvPr/>
            </p14:nvContentPartPr>
            <p14:xfrm>
              <a:off x="4726738" y="2815452"/>
              <a:ext cx="93960" cy="28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7D6AFA7-50E7-E647-80FA-DF8D54450B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17738" y="2806452"/>
                <a:ext cx="1116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328DC39-E2AB-CD41-9934-D2FCAC1C61C6}"/>
                  </a:ext>
                </a:extLst>
              </p14:cNvPr>
              <p14:cNvContentPartPr/>
              <p14:nvPr/>
            </p14:nvContentPartPr>
            <p14:xfrm>
              <a:off x="4648978" y="2842092"/>
              <a:ext cx="200880" cy="10206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328DC39-E2AB-CD41-9934-D2FCAC1C61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39978" y="2833092"/>
                <a:ext cx="218520" cy="10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8E1E7FD-A49D-9042-8E43-1C2A70B5F67E}"/>
                  </a:ext>
                </a:extLst>
              </p14:cNvPr>
              <p14:cNvContentPartPr/>
              <p14:nvPr/>
            </p14:nvContentPartPr>
            <p14:xfrm>
              <a:off x="4835818" y="2948292"/>
              <a:ext cx="109800" cy="1821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8E1E7FD-A49D-9042-8E43-1C2A70B5F6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26818" y="2939652"/>
                <a:ext cx="1274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6D90304-30DB-724E-A617-BBE043B3421D}"/>
                  </a:ext>
                </a:extLst>
              </p14:cNvPr>
              <p14:cNvContentPartPr/>
              <p14:nvPr/>
            </p14:nvContentPartPr>
            <p14:xfrm>
              <a:off x="5206618" y="3272652"/>
              <a:ext cx="203400" cy="2142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6D90304-30DB-724E-A617-BBE043B3421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97618" y="3263652"/>
                <a:ext cx="2210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8D858B0-1D5B-4C40-8C20-D588EEC0B74A}"/>
                  </a:ext>
                </a:extLst>
              </p14:cNvPr>
              <p14:cNvContentPartPr/>
              <p14:nvPr/>
            </p14:nvContentPartPr>
            <p14:xfrm>
              <a:off x="5740858" y="3669372"/>
              <a:ext cx="11160" cy="1980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8D858B0-1D5B-4C40-8C20-D588EEC0B74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32218" y="3660372"/>
                <a:ext cx="28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5C4B5BD-1EEE-0941-B7CB-7CA7F946EF61}"/>
                  </a:ext>
                </a:extLst>
              </p14:cNvPr>
              <p14:cNvContentPartPr/>
              <p14:nvPr/>
            </p14:nvContentPartPr>
            <p14:xfrm>
              <a:off x="5253418" y="3703572"/>
              <a:ext cx="131400" cy="1152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5C4B5BD-1EEE-0941-B7CB-7CA7F946EF6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44778" y="3694572"/>
                <a:ext cx="149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D758EED-4685-A24E-942A-56DEFAF5D0F7}"/>
                  </a:ext>
                </a:extLst>
              </p14:cNvPr>
              <p14:cNvContentPartPr/>
              <p14:nvPr/>
            </p14:nvContentPartPr>
            <p14:xfrm>
              <a:off x="4898098" y="3662892"/>
              <a:ext cx="104760" cy="1058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D758EED-4685-A24E-942A-56DEFAF5D0F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89098" y="3653892"/>
                <a:ext cx="1224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2C8F521-FAE8-F846-8BB2-BAC3A43760B3}"/>
                  </a:ext>
                </a:extLst>
              </p14:cNvPr>
              <p14:cNvContentPartPr/>
              <p14:nvPr/>
            </p14:nvContentPartPr>
            <p14:xfrm>
              <a:off x="4906018" y="3362292"/>
              <a:ext cx="112680" cy="10980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2C8F521-FAE8-F846-8BB2-BAC3A43760B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97018" y="3353652"/>
                <a:ext cx="130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0727E1B-FFD3-3349-A08C-D04844F01E5B}"/>
                  </a:ext>
                </a:extLst>
              </p14:cNvPr>
              <p14:cNvContentPartPr/>
              <p14:nvPr/>
            </p14:nvContentPartPr>
            <p14:xfrm>
              <a:off x="5278618" y="2894652"/>
              <a:ext cx="112680" cy="1098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0727E1B-FFD3-3349-A08C-D04844F01E5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69978" y="2886012"/>
                <a:ext cx="130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5B31FB4-FC51-0149-BC9F-C35ED48FBB5A}"/>
                  </a:ext>
                </a:extLst>
              </p14:cNvPr>
              <p14:cNvContentPartPr/>
              <p14:nvPr/>
            </p14:nvContentPartPr>
            <p14:xfrm>
              <a:off x="5732218" y="3319092"/>
              <a:ext cx="54000" cy="8604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5B31FB4-FC51-0149-BC9F-C35ED48FBB5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23218" y="3310452"/>
                <a:ext cx="716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336474B-B060-E640-9180-FDEB6147971C}"/>
                  </a:ext>
                </a:extLst>
              </p14:cNvPr>
              <p14:cNvContentPartPr/>
              <p14:nvPr/>
            </p14:nvContentPartPr>
            <p14:xfrm>
              <a:off x="5716018" y="2903652"/>
              <a:ext cx="88560" cy="10188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336474B-B060-E640-9180-FDEB6147971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07378" y="2895012"/>
                <a:ext cx="106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EDF124DF-7DB2-5747-B91E-C45ECEEB6588}"/>
                  </a:ext>
                </a:extLst>
              </p14:cNvPr>
              <p14:cNvContentPartPr/>
              <p14:nvPr/>
            </p14:nvContentPartPr>
            <p14:xfrm>
              <a:off x="5865778" y="2732652"/>
              <a:ext cx="281880" cy="126792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EDF124DF-7DB2-5747-B91E-C45ECEEB658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56778" y="2723652"/>
                <a:ext cx="299520" cy="12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00793F8E-4411-7F40-AF51-FD79A916BA93}"/>
                  </a:ext>
                </a:extLst>
              </p14:cNvPr>
              <p14:cNvContentPartPr/>
              <p14:nvPr/>
            </p14:nvContentPartPr>
            <p14:xfrm>
              <a:off x="6157738" y="3253572"/>
              <a:ext cx="37800" cy="5400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00793F8E-4411-7F40-AF51-FD79A916BA9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49098" y="3244932"/>
                <a:ext cx="554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1AE9B59C-A192-154A-B26C-97C7B976828C}"/>
                  </a:ext>
                </a:extLst>
              </p14:cNvPr>
              <p14:cNvContentPartPr/>
              <p14:nvPr/>
            </p14:nvContentPartPr>
            <p14:xfrm>
              <a:off x="6331258" y="2682972"/>
              <a:ext cx="77760" cy="111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1AE9B59C-A192-154A-B26C-97C7B976828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22618" y="2674332"/>
                <a:ext cx="954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9EE3083-8D9B-434C-A4DE-DDC0A631AFF7}"/>
                  </a:ext>
                </a:extLst>
              </p14:cNvPr>
              <p14:cNvContentPartPr/>
              <p14:nvPr/>
            </p14:nvContentPartPr>
            <p14:xfrm>
              <a:off x="6342058" y="2693772"/>
              <a:ext cx="196920" cy="122112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9EE3083-8D9B-434C-A4DE-DDC0A631AFF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33418" y="2685132"/>
                <a:ext cx="214560" cy="12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BBD442F1-9C40-2D47-8FFF-7927F9C0B30A}"/>
                  </a:ext>
                </a:extLst>
              </p14:cNvPr>
              <p14:cNvContentPartPr/>
              <p14:nvPr/>
            </p14:nvContentPartPr>
            <p14:xfrm>
              <a:off x="6656338" y="2751012"/>
              <a:ext cx="16560" cy="19800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BBD442F1-9C40-2D47-8FFF-7927F9C0B30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47338" y="2742372"/>
                <a:ext cx="342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B1434EFD-7010-B542-BDC7-6F48C31FB767}"/>
                  </a:ext>
                </a:extLst>
              </p14:cNvPr>
              <p14:cNvContentPartPr/>
              <p14:nvPr/>
            </p14:nvContentPartPr>
            <p14:xfrm>
              <a:off x="6671098" y="3171852"/>
              <a:ext cx="13680" cy="1954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B1434EFD-7010-B542-BDC7-6F48C31FB76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62098" y="3163212"/>
                <a:ext cx="313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D6FFF46B-831D-F849-8244-959B7E70D131}"/>
                  </a:ext>
                </a:extLst>
              </p14:cNvPr>
              <p14:cNvContentPartPr/>
              <p14:nvPr/>
            </p14:nvContentPartPr>
            <p14:xfrm>
              <a:off x="6689818" y="3571452"/>
              <a:ext cx="21600" cy="23508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D6FFF46B-831D-F849-8244-959B7E70D13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80818" y="3562812"/>
                <a:ext cx="392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C5D63DC-B949-AC4E-9A95-23BF7B598321}"/>
                  </a:ext>
                </a:extLst>
              </p14:cNvPr>
              <p14:cNvContentPartPr/>
              <p14:nvPr/>
            </p14:nvContentPartPr>
            <p14:xfrm>
              <a:off x="6799618" y="2519532"/>
              <a:ext cx="244080" cy="14184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C5D63DC-B949-AC4E-9A95-23BF7B59832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90618" y="2510892"/>
                <a:ext cx="261720" cy="14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3954409D-D13F-0B4F-953C-BD76FDE1413A}"/>
                  </a:ext>
                </a:extLst>
              </p14:cNvPr>
              <p14:cNvContentPartPr/>
              <p14:nvPr/>
            </p14:nvContentPartPr>
            <p14:xfrm>
              <a:off x="5264938" y="5025132"/>
              <a:ext cx="184680" cy="828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3954409D-D13F-0B4F-953C-BD76FDE1413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56298" y="5016132"/>
                <a:ext cx="2023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933A85A2-BD11-6F40-BCF8-9A0FE993578F}"/>
                  </a:ext>
                </a:extLst>
              </p14:cNvPr>
              <p14:cNvContentPartPr/>
              <p14:nvPr/>
            </p14:nvContentPartPr>
            <p14:xfrm>
              <a:off x="5318578" y="5161212"/>
              <a:ext cx="217080" cy="2412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933A85A2-BD11-6F40-BCF8-9A0FE993578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09578" y="5152572"/>
                <a:ext cx="234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EFB5B10E-7790-F74A-8EF8-3755338A6B4A}"/>
                  </a:ext>
                </a:extLst>
              </p14:cNvPr>
              <p14:cNvContentPartPr/>
              <p14:nvPr/>
            </p14:nvContentPartPr>
            <p14:xfrm>
              <a:off x="5857858" y="4518252"/>
              <a:ext cx="120600" cy="2448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EFB5B10E-7790-F74A-8EF8-3755338A6B4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48858" y="4509612"/>
                <a:ext cx="138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F549D33C-2142-A543-A12B-EC89F8159692}"/>
                  </a:ext>
                </a:extLst>
              </p14:cNvPr>
              <p14:cNvContentPartPr/>
              <p14:nvPr/>
            </p14:nvContentPartPr>
            <p14:xfrm>
              <a:off x="5840578" y="4521132"/>
              <a:ext cx="165960" cy="119160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F549D33C-2142-A543-A12B-EC89F815969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31578" y="4512132"/>
                <a:ext cx="183600" cy="12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C0CF7F9-DDF7-9B4E-819A-7F507C02528C}"/>
                  </a:ext>
                </a:extLst>
              </p14:cNvPr>
              <p14:cNvContentPartPr/>
              <p14:nvPr/>
            </p14:nvContentPartPr>
            <p14:xfrm>
              <a:off x="6145858" y="4561092"/>
              <a:ext cx="163440" cy="2008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C0CF7F9-DDF7-9B4E-819A-7F507C02528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136858" y="4552092"/>
                <a:ext cx="1810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B27334D1-87D7-0143-B9C6-CEF8B8006D56}"/>
                  </a:ext>
                </a:extLst>
              </p14:cNvPr>
              <p14:cNvContentPartPr/>
              <p14:nvPr/>
            </p14:nvContentPartPr>
            <p14:xfrm>
              <a:off x="6240538" y="5045652"/>
              <a:ext cx="144720" cy="1659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B27334D1-87D7-0143-B9C6-CEF8B8006D5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231898" y="5036652"/>
                <a:ext cx="1623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9EE7E6FB-86E0-E248-A286-2A0769C805FE}"/>
                  </a:ext>
                </a:extLst>
              </p14:cNvPr>
              <p14:cNvContentPartPr/>
              <p14:nvPr/>
            </p14:nvContentPartPr>
            <p14:xfrm>
              <a:off x="6295618" y="5481252"/>
              <a:ext cx="13680" cy="24408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9EE7E6FB-86E0-E248-A286-2A0769C805F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86978" y="5472612"/>
                <a:ext cx="313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89BA0E79-D8C9-CA4A-A06C-4CD52FD01E1C}"/>
                  </a:ext>
                </a:extLst>
              </p14:cNvPr>
              <p14:cNvContentPartPr/>
              <p14:nvPr/>
            </p14:nvContentPartPr>
            <p14:xfrm>
              <a:off x="6418378" y="4553172"/>
              <a:ext cx="166680" cy="131292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89BA0E79-D8C9-CA4A-A06C-4CD52FD01E1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09378" y="4544532"/>
                <a:ext cx="184320" cy="13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5A22125F-39A0-A44D-A756-2D3F3DB3754B}"/>
                  </a:ext>
                </a:extLst>
              </p14:cNvPr>
              <p14:cNvContentPartPr/>
              <p14:nvPr/>
            </p14:nvContentPartPr>
            <p14:xfrm>
              <a:off x="7269058" y="3745692"/>
              <a:ext cx="144720" cy="57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5A22125F-39A0-A44D-A756-2D3F3DB3754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60058" y="3736692"/>
                <a:ext cx="1623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D231D566-1BC0-C943-B060-64BED8AF2C86}"/>
                  </a:ext>
                </a:extLst>
              </p14:cNvPr>
              <p14:cNvContentPartPr/>
              <p14:nvPr/>
            </p14:nvContentPartPr>
            <p14:xfrm>
              <a:off x="7365178" y="3676212"/>
              <a:ext cx="83160" cy="14472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D231D566-1BC0-C943-B060-64BED8AF2C8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356178" y="3667212"/>
                <a:ext cx="1008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84D3225-B471-4B40-869E-B89F76E9D45D}"/>
                  </a:ext>
                </a:extLst>
              </p14:cNvPr>
              <p14:cNvContentPartPr/>
              <p14:nvPr/>
            </p14:nvContentPartPr>
            <p14:xfrm>
              <a:off x="7639858" y="1588212"/>
              <a:ext cx="356760" cy="402084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84D3225-B471-4B40-869E-B89F76E9D45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630858" y="1579572"/>
                <a:ext cx="374400" cy="40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27F1D036-CBB7-B648-8B86-B68A85C08DD1}"/>
                  </a:ext>
                </a:extLst>
              </p14:cNvPr>
              <p14:cNvContentPartPr/>
              <p14:nvPr/>
            </p14:nvContentPartPr>
            <p14:xfrm>
              <a:off x="7492618" y="5157612"/>
              <a:ext cx="3843720" cy="91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27F1D036-CBB7-B648-8B86-B68A85C08DD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483978" y="5148612"/>
                <a:ext cx="38613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A23CD70-F2C9-CC4F-9A2D-F785278F694C}"/>
                  </a:ext>
                </a:extLst>
              </p14:cNvPr>
              <p14:cNvContentPartPr/>
              <p14:nvPr/>
            </p14:nvContentPartPr>
            <p14:xfrm>
              <a:off x="2109538" y="3830292"/>
              <a:ext cx="35280" cy="432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A23CD70-F2C9-CC4F-9A2D-F785278F694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100898" y="3821292"/>
                <a:ext cx="529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11B9024-1298-5143-9A49-5C028D57E042}"/>
                  </a:ext>
                </a:extLst>
              </p14:cNvPr>
              <p14:cNvContentPartPr/>
              <p14:nvPr/>
            </p14:nvContentPartPr>
            <p14:xfrm>
              <a:off x="2360818" y="3648492"/>
              <a:ext cx="109800" cy="3240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11B9024-1298-5143-9A49-5C028D57E04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352178" y="3639492"/>
                <a:ext cx="1274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F3DDEB5-F4E1-6C4B-AE99-8B4C914ED109}"/>
                  </a:ext>
                </a:extLst>
              </p14:cNvPr>
              <p14:cNvContentPartPr/>
              <p14:nvPr/>
            </p14:nvContentPartPr>
            <p14:xfrm>
              <a:off x="2571778" y="3689532"/>
              <a:ext cx="16560" cy="2095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F3DDEB5-F4E1-6C4B-AE99-8B4C914ED10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563138" y="3680892"/>
                <a:ext cx="34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CF61430-385D-F441-96CE-E7C4C3AC0EB6}"/>
                  </a:ext>
                </a:extLst>
              </p14:cNvPr>
              <p14:cNvContentPartPr/>
              <p14:nvPr/>
            </p14:nvContentPartPr>
            <p14:xfrm>
              <a:off x="2689498" y="3882852"/>
              <a:ext cx="51120" cy="1260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CF61430-385D-F441-96CE-E7C4C3AC0EB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680858" y="3873852"/>
                <a:ext cx="68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B40C5D3-B260-7A49-8EE7-2756A2E53690}"/>
                  </a:ext>
                </a:extLst>
              </p14:cNvPr>
              <p14:cNvContentPartPr/>
              <p14:nvPr/>
            </p14:nvContentPartPr>
            <p14:xfrm>
              <a:off x="2921698" y="3712212"/>
              <a:ext cx="19080" cy="2538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B40C5D3-B260-7A49-8EE7-2756A2E5369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912698" y="3703572"/>
                <a:ext cx="367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FC80E48-1034-8C41-BE8E-87203F583A28}"/>
                  </a:ext>
                </a:extLst>
              </p14:cNvPr>
              <p14:cNvContentPartPr/>
              <p14:nvPr/>
            </p14:nvContentPartPr>
            <p14:xfrm>
              <a:off x="3077578" y="3660012"/>
              <a:ext cx="104760" cy="379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FC80E48-1034-8C41-BE8E-87203F583A2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068578" y="3651372"/>
                <a:ext cx="1224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8E6E7DAB-51D8-4743-B3A4-D2E8C1AD59EB}"/>
                  </a:ext>
                </a:extLst>
              </p14:cNvPr>
              <p14:cNvContentPartPr/>
              <p14:nvPr/>
            </p14:nvContentPartPr>
            <p14:xfrm>
              <a:off x="780418" y="3787452"/>
              <a:ext cx="120600" cy="2988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8E6E7DAB-51D8-4743-B3A4-D2E8C1AD59E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71418" y="3778452"/>
                <a:ext cx="138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8F968EFE-34DA-C547-B549-ED7FB1CFF6B3}"/>
                  </a:ext>
                </a:extLst>
              </p14:cNvPr>
              <p14:cNvContentPartPr/>
              <p14:nvPr/>
            </p14:nvContentPartPr>
            <p14:xfrm>
              <a:off x="1069138" y="3782052"/>
              <a:ext cx="172440" cy="576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8F968EFE-34DA-C547-B549-ED7FB1CFF6B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60138" y="3773412"/>
                <a:ext cx="1900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B743DA8D-8CE5-D746-ABF9-FFE3A6BF45C1}"/>
                  </a:ext>
                </a:extLst>
              </p14:cNvPr>
              <p14:cNvContentPartPr/>
              <p14:nvPr/>
            </p14:nvContentPartPr>
            <p14:xfrm>
              <a:off x="1433818" y="3806172"/>
              <a:ext cx="158040" cy="576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B743DA8D-8CE5-D746-ABF9-FFE3A6BF45C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424818" y="3797172"/>
                <a:ext cx="1756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D7F8D4CE-67DA-554A-928F-9680A2A183CD}"/>
                  </a:ext>
                </a:extLst>
              </p14:cNvPr>
              <p14:cNvContentPartPr/>
              <p14:nvPr/>
            </p14:nvContentPartPr>
            <p14:xfrm>
              <a:off x="1718218" y="3816972"/>
              <a:ext cx="317880" cy="4176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D7F8D4CE-67DA-554A-928F-9680A2A183C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709218" y="3807972"/>
                <a:ext cx="3355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53095AA8-73F9-7F42-86BE-4A20D351E491}"/>
                  </a:ext>
                </a:extLst>
              </p14:cNvPr>
              <p14:cNvContentPartPr/>
              <p14:nvPr/>
            </p14:nvContentPartPr>
            <p14:xfrm>
              <a:off x="2113138" y="3914172"/>
              <a:ext cx="8280" cy="10188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53095AA8-73F9-7F42-86BE-4A20D351E49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104498" y="3905532"/>
                <a:ext cx="259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D6E07106-282E-F645-A332-133937FC864D}"/>
                  </a:ext>
                </a:extLst>
              </p14:cNvPr>
              <p14:cNvContentPartPr/>
              <p14:nvPr/>
            </p14:nvContentPartPr>
            <p14:xfrm>
              <a:off x="2105218" y="4192452"/>
              <a:ext cx="11160" cy="21168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D6E07106-282E-F645-A332-133937FC864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096578" y="4183452"/>
                <a:ext cx="288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285B725F-E934-5B43-A595-6B05AB31AE69}"/>
                  </a:ext>
                </a:extLst>
              </p14:cNvPr>
              <p14:cNvContentPartPr/>
              <p14:nvPr/>
            </p14:nvContentPartPr>
            <p14:xfrm>
              <a:off x="2086498" y="4507812"/>
              <a:ext cx="21600" cy="17964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285B725F-E934-5B43-A595-6B05AB31AE6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077858" y="4498812"/>
                <a:ext cx="39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73AB17DB-F9CE-6C48-AE50-FB8EBFC37A9E}"/>
                  </a:ext>
                </a:extLst>
              </p14:cNvPr>
              <p14:cNvContentPartPr/>
              <p14:nvPr/>
            </p14:nvContentPartPr>
            <p14:xfrm>
              <a:off x="2081098" y="4753692"/>
              <a:ext cx="27000" cy="23832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73AB17DB-F9CE-6C48-AE50-FB8EBFC37A9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072458" y="4744692"/>
                <a:ext cx="446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528E685A-5D5B-3344-BDE3-90277709D3F7}"/>
                  </a:ext>
                </a:extLst>
              </p14:cNvPr>
              <p14:cNvContentPartPr/>
              <p14:nvPr/>
            </p14:nvContentPartPr>
            <p14:xfrm>
              <a:off x="7886818" y="3040812"/>
              <a:ext cx="142200" cy="8280"/>
            </p14:xfrm>
          </p:contentPart>
        </mc:Choice>
        <mc:Fallback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528E685A-5D5B-3344-BDE3-90277709D3F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878178" y="3031812"/>
                <a:ext cx="15984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그룹 96">
            <a:extLst>
              <a:ext uri="{FF2B5EF4-FFF2-40B4-BE49-F238E27FC236}">
                <a16:creationId xmlns:a16="http://schemas.microsoft.com/office/drawing/2014/main" id="{3E9CAECE-5DDB-034E-938E-166B9425F907}"/>
              </a:ext>
            </a:extLst>
          </p:cNvPr>
          <p:cNvGrpSpPr/>
          <p:nvPr/>
        </p:nvGrpSpPr>
        <p:grpSpPr>
          <a:xfrm>
            <a:off x="8414218" y="2634732"/>
            <a:ext cx="3090600" cy="2604600"/>
            <a:chOff x="8414218" y="2634732"/>
            <a:chExt cx="3090600" cy="260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5C6B60C-11F7-554B-8721-BA3F3044307B}"/>
                    </a:ext>
                  </a:extLst>
                </p14:cNvPr>
                <p14:cNvContentPartPr/>
                <p14:nvPr/>
              </p14:nvContentPartPr>
              <p14:xfrm>
                <a:off x="10148698" y="2877372"/>
                <a:ext cx="19080" cy="403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5C6B60C-11F7-554B-8721-BA3F3044307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39698" y="2868732"/>
                  <a:ext cx="36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6B1C70E-9DE2-264A-86BB-BB93AB1E2EBB}"/>
                    </a:ext>
                  </a:extLst>
                </p14:cNvPr>
                <p14:cNvContentPartPr/>
                <p14:nvPr/>
              </p14:nvContentPartPr>
              <p14:xfrm>
                <a:off x="10459378" y="2634732"/>
                <a:ext cx="168840" cy="3474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6B1C70E-9DE2-264A-86BB-BB93AB1E2EB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50738" y="2625732"/>
                  <a:ext cx="1864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65DFF9A-1740-EF40-A50B-EFE0482179B3}"/>
                    </a:ext>
                  </a:extLst>
                </p14:cNvPr>
                <p14:cNvContentPartPr/>
                <p14:nvPr/>
              </p14:nvContentPartPr>
              <p14:xfrm>
                <a:off x="10662778" y="2718612"/>
                <a:ext cx="219600" cy="1447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65DFF9A-1740-EF40-A50B-EFE0482179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53778" y="2709612"/>
                  <a:ext cx="237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49ED603-2799-F647-A52D-0E4466336A58}"/>
                    </a:ext>
                  </a:extLst>
                </p14:cNvPr>
                <p14:cNvContentPartPr/>
                <p14:nvPr/>
              </p14:nvContentPartPr>
              <p14:xfrm>
                <a:off x="10977058" y="2846772"/>
                <a:ext cx="28440" cy="939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49ED603-2799-F647-A52D-0E4466336A5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968058" y="2838132"/>
                  <a:ext cx="46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BF6A0DA-F89F-2941-8BAF-D04A257E8398}"/>
                    </a:ext>
                  </a:extLst>
                </p14:cNvPr>
                <p14:cNvContentPartPr/>
                <p14:nvPr/>
              </p14:nvContentPartPr>
              <p14:xfrm>
                <a:off x="11119978" y="2715732"/>
                <a:ext cx="195480" cy="1634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BF6A0DA-F89F-2941-8BAF-D04A257E839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10978" y="2707092"/>
                  <a:ext cx="213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CA0C9D4-D17A-8D4C-854F-6A3A5544F45F}"/>
                    </a:ext>
                  </a:extLst>
                </p14:cNvPr>
                <p14:cNvContentPartPr/>
                <p14:nvPr/>
              </p14:nvContentPartPr>
              <p14:xfrm>
                <a:off x="11376298" y="2702412"/>
                <a:ext cx="128520" cy="3024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CA0C9D4-D17A-8D4C-854F-6A3A5544F45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367658" y="2693772"/>
                  <a:ext cx="146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7746DAE-DB51-AC48-B53D-F328FB9B6D6B}"/>
                    </a:ext>
                  </a:extLst>
                </p14:cNvPr>
                <p14:cNvContentPartPr/>
                <p14:nvPr/>
              </p14:nvContentPartPr>
              <p14:xfrm>
                <a:off x="9342658" y="3752172"/>
                <a:ext cx="104760" cy="1152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7746DAE-DB51-AC48-B53D-F328FB9B6D6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34018" y="3743532"/>
                  <a:ext cx="122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7E2285D-F2D8-F84E-B072-2FACF6D07135}"/>
                    </a:ext>
                  </a:extLst>
                </p14:cNvPr>
                <p14:cNvContentPartPr/>
                <p14:nvPr/>
              </p14:nvContentPartPr>
              <p14:xfrm>
                <a:off x="9540658" y="3559932"/>
                <a:ext cx="107280" cy="1098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7E2285D-F2D8-F84E-B072-2FACF6D0713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531658" y="3550932"/>
                  <a:ext cx="124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B6C8773A-2512-B84F-BF14-C419F9477FCF}"/>
                    </a:ext>
                  </a:extLst>
                </p14:cNvPr>
                <p14:cNvContentPartPr/>
                <p14:nvPr/>
              </p14:nvContentPartPr>
              <p14:xfrm>
                <a:off x="9762418" y="3265812"/>
                <a:ext cx="155520" cy="1713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B6C8773A-2512-B84F-BF14-C419F9477FC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753778" y="3256812"/>
                  <a:ext cx="173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6B46023-7B98-2242-8955-ECD17B095065}"/>
                    </a:ext>
                  </a:extLst>
                </p14:cNvPr>
                <p14:cNvContentPartPr/>
                <p14:nvPr/>
              </p14:nvContentPartPr>
              <p14:xfrm>
                <a:off x="9952138" y="3097332"/>
                <a:ext cx="115200" cy="1018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6B46023-7B98-2242-8955-ECD17B09506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943498" y="3088332"/>
                  <a:ext cx="132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36273772-CCE1-5347-B1D2-E3E759F0864B}"/>
                    </a:ext>
                  </a:extLst>
                </p14:cNvPr>
                <p14:cNvContentPartPr/>
                <p14:nvPr/>
              </p14:nvContentPartPr>
              <p14:xfrm>
                <a:off x="10002898" y="2963772"/>
                <a:ext cx="183240" cy="1580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36273772-CCE1-5347-B1D2-E3E759F0864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994258" y="2954772"/>
                  <a:ext cx="200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AD1E2C4-6158-3341-A06D-7DD2485253A6}"/>
                    </a:ext>
                  </a:extLst>
                </p14:cNvPr>
                <p14:cNvContentPartPr/>
                <p14:nvPr/>
              </p14:nvContentPartPr>
              <p14:xfrm>
                <a:off x="8414218" y="3032532"/>
                <a:ext cx="139320" cy="28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AD1E2C4-6158-3341-A06D-7DD2485253A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05578" y="3023892"/>
                  <a:ext cx="156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706930D1-23B2-9A48-8D91-70B86D88F0CE}"/>
                    </a:ext>
                  </a:extLst>
                </p14:cNvPr>
                <p14:cNvContentPartPr/>
                <p14:nvPr/>
              </p14:nvContentPartPr>
              <p14:xfrm>
                <a:off x="8687098" y="3016692"/>
                <a:ext cx="183240" cy="1368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706930D1-23B2-9A48-8D91-70B86D88F0C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78098" y="3007692"/>
                  <a:ext cx="200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E65BDBF-1E89-9647-9740-A0E3515B22D6}"/>
                    </a:ext>
                  </a:extLst>
                </p14:cNvPr>
                <p14:cNvContentPartPr/>
                <p14:nvPr/>
              </p14:nvContentPartPr>
              <p14:xfrm>
                <a:off x="9071578" y="2967372"/>
                <a:ext cx="218160" cy="165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E65BDBF-1E89-9647-9740-A0E3515B22D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062578" y="2958372"/>
                  <a:ext cx="235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3CE80F7-B7D3-554D-AE4B-5AB21F4C28D3}"/>
                    </a:ext>
                  </a:extLst>
                </p14:cNvPr>
                <p14:cNvContentPartPr/>
                <p14:nvPr/>
              </p14:nvContentPartPr>
              <p14:xfrm>
                <a:off x="9422578" y="2959092"/>
                <a:ext cx="206280" cy="3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3CE80F7-B7D3-554D-AE4B-5AB21F4C28D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13938" y="2950452"/>
                  <a:ext cx="223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9C830446-F99D-B14D-BF10-1C4B4E2B9D5D}"/>
                    </a:ext>
                  </a:extLst>
                </p14:cNvPr>
                <p14:cNvContentPartPr/>
                <p14:nvPr/>
              </p14:nvContentPartPr>
              <p14:xfrm>
                <a:off x="9722098" y="2940372"/>
                <a:ext cx="256320" cy="136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9C830446-F99D-B14D-BF10-1C4B4E2B9D5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713458" y="2931732"/>
                  <a:ext cx="273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91E6FEF-7C81-3940-B879-838611CCAA51}"/>
                    </a:ext>
                  </a:extLst>
                </p14:cNvPr>
                <p14:cNvContentPartPr/>
                <p14:nvPr/>
              </p14:nvContentPartPr>
              <p14:xfrm>
                <a:off x="10042498" y="2945772"/>
                <a:ext cx="144720" cy="28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91E6FEF-7C81-3940-B879-838611CCAA5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033498" y="2937132"/>
                  <a:ext cx="162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CBA6DA92-8E95-FA4B-AD1B-3C4F61D39F4E}"/>
                    </a:ext>
                  </a:extLst>
                </p14:cNvPr>
                <p14:cNvContentPartPr/>
                <p14:nvPr/>
              </p14:nvContentPartPr>
              <p14:xfrm>
                <a:off x="10197658" y="2988612"/>
                <a:ext cx="5760" cy="7776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CBA6DA92-8E95-FA4B-AD1B-3C4F61D39F4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88658" y="2979612"/>
                  <a:ext cx="23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C98B4BF-E5B7-3246-9799-F02B44919AE8}"/>
                    </a:ext>
                  </a:extLst>
                </p14:cNvPr>
                <p14:cNvContentPartPr/>
                <p14:nvPr/>
              </p14:nvContentPartPr>
              <p14:xfrm>
                <a:off x="10189378" y="3240972"/>
                <a:ext cx="29880" cy="1688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C98B4BF-E5B7-3246-9799-F02B44919AE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80738" y="3231972"/>
                  <a:ext cx="47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31347455-FDD5-CF4A-A75D-CABB69465CD3}"/>
                    </a:ext>
                  </a:extLst>
                </p14:cNvPr>
                <p14:cNvContentPartPr/>
                <p14:nvPr/>
              </p14:nvContentPartPr>
              <p14:xfrm>
                <a:off x="10240138" y="3516372"/>
                <a:ext cx="45720" cy="23544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31347455-FDD5-CF4A-A75D-CABB69465CD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231498" y="3507372"/>
                  <a:ext cx="63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955A631A-76E2-2140-8865-B174F9DFCD4F}"/>
                    </a:ext>
                  </a:extLst>
                </p14:cNvPr>
                <p14:cNvContentPartPr/>
                <p14:nvPr/>
              </p14:nvContentPartPr>
              <p14:xfrm>
                <a:off x="10290898" y="3902292"/>
                <a:ext cx="16560" cy="1900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955A631A-76E2-2140-8865-B174F9DFCD4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282258" y="3893652"/>
                  <a:ext cx="34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4744EAF8-8E7B-CB44-8489-36A83C4FE8E2}"/>
                    </a:ext>
                  </a:extLst>
                </p14:cNvPr>
                <p14:cNvContentPartPr/>
                <p14:nvPr/>
              </p14:nvContentPartPr>
              <p14:xfrm>
                <a:off x="10290898" y="4225932"/>
                <a:ext cx="27000" cy="22500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4744EAF8-8E7B-CB44-8489-36A83C4FE8E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82258" y="4216932"/>
                  <a:ext cx="44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F5AD94BE-FCDF-6F46-8AD5-84211B381413}"/>
                    </a:ext>
                  </a:extLst>
                </p14:cNvPr>
                <p14:cNvContentPartPr/>
                <p14:nvPr/>
              </p14:nvContentPartPr>
              <p14:xfrm>
                <a:off x="10285858" y="4546692"/>
                <a:ext cx="32400" cy="2541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F5AD94BE-FCDF-6F46-8AD5-84211B38141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276858" y="4537692"/>
                  <a:ext cx="50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FA8AD5A4-2987-B948-B14F-01C4340D8B28}"/>
                    </a:ext>
                  </a:extLst>
                </p14:cNvPr>
                <p14:cNvContentPartPr/>
                <p14:nvPr/>
              </p14:nvContentPartPr>
              <p14:xfrm>
                <a:off x="10264258" y="4918212"/>
                <a:ext cx="8280" cy="14472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FA8AD5A4-2987-B948-B14F-01C4340D8B2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55618" y="4909212"/>
                  <a:ext cx="25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A2DD8073-3E72-FD45-AB00-0E44BD3177CF}"/>
                    </a:ext>
                  </a:extLst>
                </p14:cNvPr>
                <p14:cNvContentPartPr/>
                <p14:nvPr/>
              </p14:nvContentPartPr>
              <p14:xfrm>
                <a:off x="10264258" y="5156172"/>
                <a:ext cx="13680" cy="831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A2DD8073-3E72-FD45-AB00-0E44BD3177C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255618" y="5147172"/>
                  <a:ext cx="31320" cy="10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B905718-2314-354E-ABC2-0E89E2C2245B}"/>
              </a:ext>
            </a:extLst>
          </p:cNvPr>
          <p:cNvSpPr txBox="1"/>
          <p:nvPr/>
        </p:nvSpPr>
        <p:spPr>
          <a:xfrm>
            <a:off x="7173654" y="620103"/>
            <a:ext cx="2389821" cy="175432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/>
              <a:t>scaleMX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0.5f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0.5f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0.5f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5891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3A9FF-A812-1444-973D-48A4DF69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Rotation matrix</a:t>
            </a:r>
            <a:endParaRPr kumimoji="1" lang="ko-Kore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095AC3-C0AF-784F-AB9C-A67612BABDAA}"/>
              </a:ext>
            </a:extLst>
          </p:cNvPr>
          <p:cNvGrpSpPr/>
          <p:nvPr/>
        </p:nvGrpSpPr>
        <p:grpSpPr>
          <a:xfrm>
            <a:off x="374698" y="2976012"/>
            <a:ext cx="2356200" cy="2642040"/>
            <a:chOff x="374698" y="2976012"/>
            <a:chExt cx="2356200" cy="264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3184BCC-D8CC-C142-9977-8229C699C795}"/>
                    </a:ext>
                  </a:extLst>
                </p14:cNvPr>
                <p14:cNvContentPartPr/>
                <p14:nvPr/>
              </p14:nvContentPartPr>
              <p14:xfrm>
                <a:off x="484138" y="2976012"/>
                <a:ext cx="66600" cy="2642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3184BCC-D8CC-C142-9977-8229C699C79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138" y="2967372"/>
                  <a:ext cx="84240" cy="26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CE85561-D427-DD45-BE76-7DF06D7555D5}"/>
                    </a:ext>
                  </a:extLst>
                </p14:cNvPr>
                <p14:cNvContentPartPr/>
                <p14:nvPr/>
              </p14:nvContentPartPr>
              <p14:xfrm>
                <a:off x="374698" y="5004252"/>
                <a:ext cx="2356200" cy="70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CE85561-D427-DD45-BE76-7DF06D7555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5698" y="4995252"/>
                  <a:ext cx="2373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53CDE4-D43D-BE44-A0E7-70828091D607}"/>
              </a:ext>
            </a:extLst>
          </p:cNvPr>
          <p:cNvGrpSpPr/>
          <p:nvPr/>
        </p:nvGrpSpPr>
        <p:grpSpPr>
          <a:xfrm>
            <a:off x="1891018" y="4612572"/>
            <a:ext cx="1106280" cy="438840"/>
            <a:chOff x="1891018" y="4612572"/>
            <a:chExt cx="110628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BAFCF7F-418D-664E-A9E8-5A4D79B5977E}"/>
                    </a:ext>
                  </a:extLst>
                </p14:cNvPr>
                <p14:cNvContentPartPr/>
                <p14:nvPr/>
              </p14:nvContentPartPr>
              <p14:xfrm>
                <a:off x="1891018" y="4962852"/>
                <a:ext cx="77760" cy="885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BAFCF7F-418D-664E-A9E8-5A4D79B597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2018" y="4953852"/>
                  <a:ext cx="95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DD96A6B-BE22-2942-BC40-AE57A77F8A63}"/>
                    </a:ext>
                  </a:extLst>
                </p14:cNvPr>
                <p14:cNvContentPartPr/>
                <p14:nvPr/>
              </p14:nvContentPartPr>
              <p14:xfrm>
                <a:off x="2122138" y="4612572"/>
                <a:ext cx="91080" cy="3045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DD96A6B-BE22-2942-BC40-AE57A77F8A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3138" y="4603932"/>
                  <a:ext cx="108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7BD9F77-86AD-2D46-B4B3-34E83BB9CE05}"/>
                    </a:ext>
                  </a:extLst>
                </p14:cNvPr>
                <p14:cNvContentPartPr/>
                <p14:nvPr/>
              </p14:nvContentPartPr>
              <p14:xfrm>
                <a:off x="2362618" y="4700412"/>
                <a:ext cx="21600" cy="1472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7BD9F77-86AD-2D46-B4B3-34E83BB9CE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3618" y="4691772"/>
                  <a:ext cx="39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F68C2E1-BF18-4744-8925-39C7FA8FB29F}"/>
                    </a:ext>
                  </a:extLst>
                </p14:cNvPr>
                <p14:cNvContentPartPr/>
                <p14:nvPr/>
              </p14:nvContentPartPr>
              <p14:xfrm>
                <a:off x="2501578" y="4860972"/>
                <a:ext cx="40320" cy="511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F68C2E1-BF18-4744-8925-39C7FA8FB2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2938" y="4851972"/>
                  <a:ext cx="57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C62C21E-E8BD-8640-BE68-ADB15ECF326A}"/>
                    </a:ext>
                  </a:extLst>
                </p14:cNvPr>
                <p14:cNvContentPartPr/>
                <p14:nvPr/>
              </p14:nvContentPartPr>
              <p14:xfrm>
                <a:off x="2662138" y="4713732"/>
                <a:ext cx="136800" cy="99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C62C21E-E8BD-8640-BE68-ADB15ECF32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3138" y="4705092"/>
                  <a:ext cx="154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EF4BBAA-11AA-C447-853F-6D77D38BEBC1}"/>
                    </a:ext>
                  </a:extLst>
                </p14:cNvPr>
                <p14:cNvContentPartPr/>
                <p14:nvPr/>
              </p14:nvContentPartPr>
              <p14:xfrm>
                <a:off x="2915578" y="4645692"/>
                <a:ext cx="81720" cy="290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EF4BBAA-11AA-C447-853F-6D77D38BEB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06578" y="4637052"/>
                  <a:ext cx="9936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92E15B-15C4-9743-B868-BF089953D5E8}"/>
              </a:ext>
            </a:extLst>
          </p:cNvPr>
          <p:cNvGrpSpPr/>
          <p:nvPr/>
        </p:nvGrpSpPr>
        <p:grpSpPr>
          <a:xfrm>
            <a:off x="2767978" y="3785652"/>
            <a:ext cx="359640" cy="139320"/>
            <a:chOff x="2767978" y="3785652"/>
            <a:chExt cx="359640" cy="1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83479A8-6DA4-D94F-A606-D22130D3CBD9}"/>
                    </a:ext>
                  </a:extLst>
                </p14:cNvPr>
                <p14:cNvContentPartPr/>
                <p14:nvPr/>
              </p14:nvContentPartPr>
              <p14:xfrm>
                <a:off x="2767978" y="3863412"/>
                <a:ext cx="338400" cy="111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83479A8-6DA4-D94F-A606-D22130D3CB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9338" y="3854412"/>
                  <a:ext cx="356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332467F-6E6A-B84B-825A-2193E8B36C91}"/>
                    </a:ext>
                  </a:extLst>
                </p14:cNvPr>
                <p14:cNvContentPartPr/>
                <p14:nvPr/>
              </p14:nvContentPartPr>
              <p14:xfrm>
                <a:off x="3055258" y="3785652"/>
                <a:ext cx="72360" cy="1393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332467F-6E6A-B84B-825A-2193E8B36C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46258" y="3777012"/>
                  <a:ext cx="9000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E05B7F7-9266-E14E-8649-6731C36DE93E}"/>
              </a:ext>
            </a:extLst>
          </p:cNvPr>
          <p:cNvGrpSpPr/>
          <p:nvPr/>
        </p:nvGrpSpPr>
        <p:grpSpPr>
          <a:xfrm>
            <a:off x="3415978" y="2831652"/>
            <a:ext cx="1442160" cy="1622160"/>
            <a:chOff x="3415978" y="2831652"/>
            <a:chExt cx="1442160" cy="162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44277FE-508E-E146-96FC-C6817CA60337}"/>
                    </a:ext>
                  </a:extLst>
                </p14:cNvPr>
                <p14:cNvContentPartPr/>
                <p14:nvPr/>
              </p14:nvContentPartPr>
              <p14:xfrm>
                <a:off x="3454138" y="2974572"/>
                <a:ext cx="93960" cy="136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44277FE-508E-E146-96FC-C6817CA603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5138" y="2965572"/>
                  <a:ext cx="111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55932B1-4323-EE4F-B2BC-C721A559E179}"/>
                    </a:ext>
                  </a:extLst>
                </p14:cNvPr>
                <p14:cNvContentPartPr/>
                <p14:nvPr/>
              </p14:nvContentPartPr>
              <p14:xfrm>
                <a:off x="3415978" y="2990412"/>
                <a:ext cx="301320" cy="14634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55932B1-4323-EE4F-B2BC-C721A559E1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06978" y="2981772"/>
                  <a:ext cx="318960" cy="14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665E20F-D6C2-4C44-B9F4-A92314E3B2BF}"/>
                    </a:ext>
                  </a:extLst>
                </p14:cNvPr>
                <p14:cNvContentPartPr/>
                <p14:nvPr/>
              </p14:nvContentPartPr>
              <p14:xfrm>
                <a:off x="3762298" y="3161772"/>
                <a:ext cx="182160" cy="403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665E20F-D6C2-4C44-B9F4-A92314E3B2B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3658" y="3152772"/>
                  <a:ext cx="199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D63CA54-923D-9F4B-B4E8-9D8D9198D2ED}"/>
                    </a:ext>
                  </a:extLst>
                </p14:cNvPr>
                <p14:cNvContentPartPr/>
                <p14:nvPr/>
              </p14:nvContentPartPr>
              <p14:xfrm>
                <a:off x="3847978" y="3239172"/>
                <a:ext cx="162360" cy="806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D63CA54-923D-9F4B-B4E8-9D8D9198D2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8978" y="3230172"/>
                  <a:ext cx="180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081D8D1-7E72-C340-8058-0092CF974FB2}"/>
                    </a:ext>
                  </a:extLst>
                </p14:cNvPr>
                <p14:cNvContentPartPr/>
                <p14:nvPr/>
              </p14:nvContentPartPr>
              <p14:xfrm>
                <a:off x="3741058" y="2873052"/>
                <a:ext cx="298080" cy="2329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081D8D1-7E72-C340-8058-0092CF974F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2058" y="2864052"/>
                  <a:ext cx="315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7C40F19-BB4B-0E47-B520-8ADFA212B97D}"/>
                    </a:ext>
                  </a:extLst>
                </p14:cNvPr>
                <p14:cNvContentPartPr/>
                <p14:nvPr/>
              </p14:nvContentPartPr>
              <p14:xfrm>
                <a:off x="3958498" y="2923812"/>
                <a:ext cx="115200" cy="1126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7C40F19-BB4B-0E47-B520-8ADFA212B9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49858" y="2914812"/>
                  <a:ext cx="132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0E07BF1-2E00-774A-BE4B-44A550C9159D}"/>
                    </a:ext>
                  </a:extLst>
                </p14:cNvPr>
                <p14:cNvContentPartPr/>
                <p14:nvPr/>
              </p14:nvContentPartPr>
              <p14:xfrm>
                <a:off x="4345498" y="3148812"/>
                <a:ext cx="123480" cy="111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0E07BF1-2E00-774A-BE4B-44A550C915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36858" y="3139812"/>
                  <a:ext cx="141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EC3C5A4-FCDA-9D46-8CDB-E681F99CE12E}"/>
                    </a:ext>
                  </a:extLst>
                </p14:cNvPr>
                <p14:cNvContentPartPr/>
                <p14:nvPr/>
              </p14:nvContentPartPr>
              <p14:xfrm>
                <a:off x="4546018" y="3119292"/>
                <a:ext cx="196560" cy="165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EC3C5A4-FCDA-9D46-8CDB-E681F99CE1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37018" y="3110652"/>
                  <a:ext cx="21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0CFF5D8-85C6-EF45-9EA0-C83DAD989D9D}"/>
                    </a:ext>
                  </a:extLst>
                </p14:cNvPr>
                <p14:cNvContentPartPr/>
                <p14:nvPr/>
              </p14:nvContentPartPr>
              <p14:xfrm>
                <a:off x="4598218" y="3208572"/>
                <a:ext cx="165960" cy="860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0CFF5D8-85C6-EF45-9EA0-C83DAD989D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89578" y="3199932"/>
                  <a:ext cx="183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38C68C0-97CF-684B-B34D-484C82994D3B}"/>
                    </a:ext>
                  </a:extLst>
                </p14:cNvPr>
                <p14:cNvContentPartPr/>
                <p14:nvPr/>
              </p14:nvContentPartPr>
              <p14:xfrm>
                <a:off x="4524778" y="2831652"/>
                <a:ext cx="223560" cy="2196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38C68C0-97CF-684B-B34D-484C82994D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15778" y="2823012"/>
                  <a:ext cx="241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BD7BAA7-FFD5-3A44-BD89-5BCC4E8C5D20}"/>
                    </a:ext>
                  </a:extLst>
                </p14:cNvPr>
                <p14:cNvContentPartPr/>
                <p14:nvPr/>
              </p14:nvContentPartPr>
              <p14:xfrm>
                <a:off x="4678498" y="2928132"/>
                <a:ext cx="179640" cy="1152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BD7BAA7-FFD5-3A44-BD89-5BCC4E8C5D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69858" y="2919132"/>
                  <a:ext cx="1972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3490731-A94F-6940-93F7-A510B4202EA8}"/>
              </a:ext>
            </a:extLst>
          </p:cNvPr>
          <p:cNvGrpSpPr/>
          <p:nvPr/>
        </p:nvGrpSpPr>
        <p:grpSpPr>
          <a:xfrm>
            <a:off x="3597778" y="3440412"/>
            <a:ext cx="523080" cy="449280"/>
            <a:chOff x="3597778" y="3440412"/>
            <a:chExt cx="52308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6F24FD1-BF22-4347-99B5-11E509C5FAFF}"/>
                    </a:ext>
                  </a:extLst>
                </p14:cNvPr>
                <p14:cNvContentPartPr/>
                <p14:nvPr/>
              </p14:nvContentPartPr>
              <p14:xfrm>
                <a:off x="3597778" y="3783852"/>
                <a:ext cx="427320" cy="457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6F24FD1-BF22-4347-99B5-11E509C5FA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89138" y="3774852"/>
                  <a:ext cx="444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D008110-8BEE-2D41-90AB-129665066CFF}"/>
                    </a:ext>
                  </a:extLst>
                </p14:cNvPr>
                <p14:cNvContentPartPr/>
                <p14:nvPr/>
              </p14:nvContentPartPr>
              <p14:xfrm>
                <a:off x="3843298" y="3838572"/>
                <a:ext cx="167040" cy="511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D008110-8BEE-2D41-90AB-129665066C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34658" y="3829572"/>
                  <a:ext cx="184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A3E1979-ABCE-0B47-81ED-AE3B292D570B}"/>
                    </a:ext>
                  </a:extLst>
                </p14:cNvPr>
                <p14:cNvContentPartPr/>
                <p14:nvPr/>
              </p14:nvContentPartPr>
              <p14:xfrm>
                <a:off x="3729898" y="3440412"/>
                <a:ext cx="257040" cy="2689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A3E1979-ABCE-0B47-81ED-AE3B292D57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21258" y="3431772"/>
                  <a:ext cx="274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00143F4-FE6F-7745-9D76-E70054C47E8E}"/>
                    </a:ext>
                  </a:extLst>
                </p14:cNvPr>
                <p14:cNvContentPartPr/>
                <p14:nvPr/>
              </p14:nvContentPartPr>
              <p14:xfrm>
                <a:off x="3946618" y="3504852"/>
                <a:ext cx="174240" cy="1393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00143F4-FE6F-7745-9D76-E70054C47E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37978" y="3495852"/>
                  <a:ext cx="1918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94FB1C0-63BB-4049-9F7F-984AD9AEE1EC}"/>
              </a:ext>
            </a:extLst>
          </p:cNvPr>
          <p:cNvGrpSpPr/>
          <p:nvPr/>
        </p:nvGrpSpPr>
        <p:grpSpPr>
          <a:xfrm>
            <a:off x="4503178" y="3405492"/>
            <a:ext cx="371880" cy="490320"/>
            <a:chOff x="4503178" y="3405492"/>
            <a:chExt cx="37188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786F92A-4764-D745-8A06-11A185953551}"/>
                    </a:ext>
                  </a:extLst>
                </p14:cNvPr>
                <p14:cNvContentPartPr/>
                <p14:nvPr/>
              </p14:nvContentPartPr>
              <p14:xfrm>
                <a:off x="4552138" y="3702492"/>
                <a:ext cx="227520" cy="57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786F92A-4764-D745-8A06-11A1859535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43138" y="3693492"/>
                  <a:ext cx="245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7004ED9-0358-8441-B758-E1F0FF3721D5}"/>
                    </a:ext>
                  </a:extLst>
                </p14:cNvPr>
                <p14:cNvContentPartPr/>
                <p14:nvPr/>
              </p14:nvContentPartPr>
              <p14:xfrm>
                <a:off x="4626658" y="3799332"/>
                <a:ext cx="123480" cy="964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7004ED9-0358-8441-B758-E1F0FF3721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18018" y="3790692"/>
                  <a:ext cx="141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50AB588-6023-D442-8F48-C439AC47F7FD}"/>
                    </a:ext>
                  </a:extLst>
                </p14:cNvPr>
                <p14:cNvContentPartPr/>
                <p14:nvPr/>
              </p14:nvContentPartPr>
              <p14:xfrm>
                <a:off x="4503178" y="3523212"/>
                <a:ext cx="51480" cy="378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50AB588-6023-D442-8F48-C439AC47F7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4178" y="3514572"/>
                  <a:ext cx="69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210785A-A1FF-9C49-8162-AE0ECC4846D1}"/>
                    </a:ext>
                  </a:extLst>
                </p14:cNvPr>
                <p14:cNvContentPartPr/>
                <p14:nvPr/>
              </p14:nvContentPartPr>
              <p14:xfrm>
                <a:off x="4505698" y="3405492"/>
                <a:ext cx="259560" cy="2275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210785A-A1FF-9C49-8162-AE0ECC4846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97058" y="3396852"/>
                  <a:ext cx="277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3C43327-BD80-FA48-9D4A-76460C28520B}"/>
                    </a:ext>
                  </a:extLst>
                </p14:cNvPr>
                <p14:cNvContentPartPr/>
                <p14:nvPr/>
              </p14:nvContentPartPr>
              <p14:xfrm>
                <a:off x="4671658" y="3485772"/>
                <a:ext cx="203400" cy="1422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3C43327-BD80-FA48-9D4A-76460C2852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62658" y="3477132"/>
                  <a:ext cx="22104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32A01AC-16A9-4642-869B-489D470261A6}"/>
                  </a:ext>
                </a:extLst>
              </p14:cNvPr>
              <p14:cNvContentPartPr/>
              <p14:nvPr/>
            </p14:nvContentPartPr>
            <p14:xfrm>
              <a:off x="3794338" y="4226652"/>
              <a:ext cx="181080" cy="12600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32A01AC-16A9-4642-869B-489D470261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85338" y="4217652"/>
                <a:ext cx="1987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CE22A1F-F971-5B4B-9D87-EC434A025231}"/>
                  </a:ext>
                </a:extLst>
              </p14:cNvPr>
              <p14:cNvContentPartPr/>
              <p14:nvPr/>
            </p14:nvContentPartPr>
            <p14:xfrm>
              <a:off x="4696138" y="4156092"/>
              <a:ext cx="211680" cy="13392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CE22A1F-F971-5B4B-9D87-EC434A02523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87138" y="4147092"/>
                <a:ext cx="22932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그룹 63">
            <a:extLst>
              <a:ext uri="{FF2B5EF4-FFF2-40B4-BE49-F238E27FC236}">
                <a16:creationId xmlns:a16="http://schemas.microsoft.com/office/drawing/2014/main" id="{2FF840AC-153C-764C-BCC7-3459279D298C}"/>
              </a:ext>
            </a:extLst>
          </p:cNvPr>
          <p:cNvGrpSpPr/>
          <p:nvPr/>
        </p:nvGrpSpPr>
        <p:grpSpPr>
          <a:xfrm>
            <a:off x="5175298" y="2716452"/>
            <a:ext cx="1348560" cy="1692720"/>
            <a:chOff x="5175298" y="2716452"/>
            <a:chExt cx="1348560" cy="169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D914EDA-0FD6-864D-970B-4D4FF2F74F4C}"/>
                    </a:ext>
                  </a:extLst>
                </p14:cNvPr>
                <p14:cNvContentPartPr/>
                <p14:nvPr/>
              </p14:nvContentPartPr>
              <p14:xfrm>
                <a:off x="5307418" y="4124052"/>
                <a:ext cx="53640" cy="2289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D914EDA-0FD6-864D-970B-4D4FF2F74F4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98778" y="4115052"/>
                  <a:ext cx="71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FAB77C9-89D5-424C-8440-9AE0D578DE25}"/>
                    </a:ext>
                  </a:extLst>
                </p14:cNvPr>
                <p14:cNvContentPartPr/>
                <p14:nvPr/>
              </p14:nvContentPartPr>
              <p14:xfrm>
                <a:off x="5302018" y="3647052"/>
                <a:ext cx="120600" cy="139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FAB77C9-89D5-424C-8440-9AE0D578DE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93378" y="3638052"/>
                  <a:ext cx="138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386485E-0346-EA47-9481-450EC35773E2}"/>
                    </a:ext>
                  </a:extLst>
                </p14:cNvPr>
                <p14:cNvContentPartPr/>
                <p14:nvPr/>
              </p14:nvContentPartPr>
              <p14:xfrm>
                <a:off x="5175298" y="2955852"/>
                <a:ext cx="144720" cy="1206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386485E-0346-EA47-9481-450EC35773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66658" y="2947212"/>
                  <a:ext cx="162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88DBBA4-F2C3-6E45-9E18-314A0A133D29}"/>
                    </a:ext>
                  </a:extLst>
                </p14:cNvPr>
                <p14:cNvContentPartPr/>
                <p14:nvPr/>
              </p14:nvContentPartPr>
              <p14:xfrm>
                <a:off x="5384818" y="2830212"/>
                <a:ext cx="214560" cy="14994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88DBBA4-F2C3-6E45-9E18-314A0A133D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76178" y="2821572"/>
                  <a:ext cx="232200" cy="15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00C1C49-73EC-244D-9327-F47D14E0ED7A}"/>
                    </a:ext>
                  </a:extLst>
                </p14:cNvPr>
                <p14:cNvContentPartPr/>
                <p14:nvPr/>
              </p14:nvContentPartPr>
              <p14:xfrm>
                <a:off x="5651938" y="2799972"/>
                <a:ext cx="104760" cy="28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00C1C49-73EC-244D-9327-F47D14E0ED7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3298" y="2791332"/>
                  <a:ext cx="1224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DDCBF2B-AD5D-4240-B200-E7DE2B49E1BA}"/>
                    </a:ext>
                  </a:extLst>
                </p14:cNvPr>
                <p14:cNvContentPartPr/>
                <p14:nvPr/>
              </p14:nvContentPartPr>
              <p14:xfrm>
                <a:off x="5638618" y="2789532"/>
                <a:ext cx="271440" cy="15397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DDCBF2B-AD5D-4240-B200-E7DE2B49E1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29618" y="2780532"/>
                  <a:ext cx="289080" cy="15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6F737D5-D690-5743-A13F-A94078F21C06}"/>
                    </a:ext>
                  </a:extLst>
                </p14:cNvPr>
                <p14:cNvContentPartPr/>
                <p14:nvPr/>
              </p14:nvContentPartPr>
              <p14:xfrm>
                <a:off x="6027418" y="2788092"/>
                <a:ext cx="39240" cy="2581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6F737D5-D690-5743-A13F-A94078F21C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18418" y="2779092"/>
                  <a:ext cx="56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2D7266F-3502-B74C-A490-98B06FE52E87}"/>
                    </a:ext>
                  </a:extLst>
                </p14:cNvPr>
                <p14:cNvContentPartPr/>
                <p14:nvPr/>
              </p14:nvContentPartPr>
              <p14:xfrm>
                <a:off x="5993578" y="3423492"/>
                <a:ext cx="109800" cy="2437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2D7266F-3502-B74C-A490-98B06FE52E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84578" y="3414492"/>
                  <a:ext cx="1274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BD2A04A-61C7-054E-BDC6-6FFF2D05D643}"/>
                    </a:ext>
                  </a:extLst>
                </p14:cNvPr>
                <p14:cNvContentPartPr/>
                <p14:nvPr/>
              </p14:nvContentPartPr>
              <p14:xfrm>
                <a:off x="6189058" y="4047372"/>
                <a:ext cx="6840" cy="3618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BD2A04A-61C7-054E-BDC6-6FFF2D05D6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80418" y="4038732"/>
                  <a:ext cx="244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8178E4C-E313-3444-A38E-2B23A58CC62E}"/>
                    </a:ext>
                  </a:extLst>
                </p14:cNvPr>
                <p14:cNvContentPartPr/>
                <p14:nvPr/>
              </p14:nvContentPartPr>
              <p14:xfrm>
                <a:off x="6277258" y="2716452"/>
                <a:ext cx="246600" cy="16448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8178E4C-E313-3444-A38E-2B23A58CC6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68258" y="2707812"/>
                  <a:ext cx="264240" cy="166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90BD20D-A49F-014E-8798-F2ED0C02970E}"/>
              </a:ext>
            </a:extLst>
          </p:cNvPr>
          <p:cNvGrpSpPr/>
          <p:nvPr/>
        </p:nvGrpSpPr>
        <p:grpSpPr>
          <a:xfrm>
            <a:off x="4223098" y="5476572"/>
            <a:ext cx="259200" cy="88560"/>
            <a:chOff x="4223098" y="5476572"/>
            <a:chExt cx="259200" cy="8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434B412-5520-FC43-8850-066C7CF1B3F8}"/>
                    </a:ext>
                  </a:extLst>
                </p14:cNvPr>
                <p14:cNvContentPartPr/>
                <p14:nvPr/>
              </p14:nvContentPartPr>
              <p14:xfrm>
                <a:off x="4223098" y="5476572"/>
                <a:ext cx="186840" cy="136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434B412-5520-FC43-8850-066C7CF1B3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14458" y="5467572"/>
                  <a:ext cx="204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66CFE3D-006C-8341-A3DD-8C5E074B8E57}"/>
                    </a:ext>
                  </a:extLst>
                </p14:cNvPr>
                <p14:cNvContentPartPr/>
                <p14:nvPr/>
              </p14:nvContentPartPr>
              <p14:xfrm>
                <a:off x="4329658" y="5556852"/>
                <a:ext cx="152640" cy="82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66CFE3D-006C-8341-A3DD-8C5E074B8E5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20658" y="5547852"/>
                  <a:ext cx="1702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123E7E-6AA9-2245-B191-800A0569DA52}"/>
              </a:ext>
            </a:extLst>
          </p:cNvPr>
          <p:cNvGrpSpPr/>
          <p:nvPr/>
        </p:nvGrpSpPr>
        <p:grpSpPr>
          <a:xfrm>
            <a:off x="4678138" y="4910292"/>
            <a:ext cx="188640" cy="1365840"/>
            <a:chOff x="4678138" y="4910292"/>
            <a:chExt cx="188640" cy="13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0EC7ECE-F50E-014A-94E1-6CD2960AAAE1}"/>
                    </a:ext>
                  </a:extLst>
                </p14:cNvPr>
                <p14:cNvContentPartPr/>
                <p14:nvPr/>
              </p14:nvContentPartPr>
              <p14:xfrm>
                <a:off x="4743298" y="4910292"/>
                <a:ext cx="123480" cy="111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0EC7ECE-F50E-014A-94E1-6CD2960AAAE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34658" y="4901652"/>
                  <a:ext cx="141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6AB910C-1C92-2D4D-B8DA-81DE903BC8E2}"/>
                    </a:ext>
                  </a:extLst>
                </p14:cNvPr>
                <p14:cNvContentPartPr/>
                <p14:nvPr/>
              </p14:nvContentPartPr>
              <p14:xfrm>
                <a:off x="4678138" y="4910292"/>
                <a:ext cx="147240" cy="13658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6AB910C-1C92-2D4D-B8DA-81DE903BC8E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69138" y="4901652"/>
                  <a:ext cx="164880" cy="13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90D31EA-6F45-C14E-8ECF-427D135E79AD}"/>
              </a:ext>
            </a:extLst>
          </p:cNvPr>
          <p:cNvGrpSpPr/>
          <p:nvPr/>
        </p:nvGrpSpPr>
        <p:grpSpPr>
          <a:xfrm>
            <a:off x="5078818" y="4784292"/>
            <a:ext cx="919440" cy="1579320"/>
            <a:chOff x="5078818" y="4784292"/>
            <a:chExt cx="919440" cy="157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9AB4CE6-9601-2A4C-A364-412965D4A4E7}"/>
                    </a:ext>
                  </a:extLst>
                </p14:cNvPr>
                <p14:cNvContentPartPr/>
                <p14:nvPr/>
              </p14:nvContentPartPr>
              <p14:xfrm>
                <a:off x="5105818" y="5110812"/>
                <a:ext cx="199440" cy="565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9AB4CE6-9601-2A4C-A364-412965D4A4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97178" y="5101812"/>
                  <a:ext cx="217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6F82E2A-74A5-404B-B4D6-49209331C557}"/>
                    </a:ext>
                  </a:extLst>
                </p14:cNvPr>
                <p14:cNvContentPartPr/>
                <p14:nvPr/>
              </p14:nvContentPartPr>
              <p14:xfrm>
                <a:off x="5221738" y="5188212"/>
                <a:ext cx="64440" cy="1047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6F82E2A-74A5-404B-B4D6-49209331C5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13098" y="5179572"/>
                  <a:ext cx="82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3FBDFA4-0D8D-F443-A7ED-1EEE3BB27FEF}"/>
                    </a:ext>
                  </a:extLst>
                </p14:cNvPr>
                <p14:cNvContentPartPr/>
                <p14:nvPr/>
              </p14:nvContentPartPr>
              <p14:xfrm>
                <a:off x="5078818" y="4997412"/>
                <a:ext cx="69840" cy="190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3FBDFA4-0D8D-F443-A7ED-1EEE3BB27F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70178" y="4988772"/>
                  <a:ext cx="87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CE55166-0BA6-6249-9612-271F52CBCFE0}"/>
                    </a:ext>
                  </a:extLst>
                </p14:cNvPr>
                <p14:cNvContentPartPr/>
                <p14:nvPr/>
              </p14:nvContentPartPr>
              <p14:xfrm>
                <a:off x="5119138" y="4810932"/>
                <a:ext cx="214200" cy="2592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CE55166-0BA6-6249-9612-271F52CBCF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10138" y="4801932"/>
                  <a:ext cx="231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13C706F-CB8D-CE4D-936C-5449DCECD57A}"/>
                    </a:ext>
                  </a:extLst>
                </p14:cNvPr>
                <p14:cNvContentPartPr/>
                <p14:nvPr/>
              </p14:nvContentPartPr>
              <p14:xfrm>
                <a:off x="5255578" y="4901652"/>
                <a:ext cx="171360" cy="1368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13C706F-CB8D-CE4D-936C-5449DCECD5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46578" y="4893012"/>
                  <a:ext cx="189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4199B7D-DE87-F04D-A57F-B41EDEA6310B}"/>
                    </a:ext>
                  </a:extLst>
                </p14:cNvPr>
                <p14:cNvContentPartPr/>
                <p14:nvPr/>
              </p14:nvContentPartPr>
              <p14:xfrm>
                <a:off x="5231098" y="5678532"/>
                <a:ext cx="99360" cy="111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4199B7D-DE87-F04D-A57F-B41EDEA631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22098" y="5669532"/>
                  <a:ext cx="117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5F737880-CAED-6E41-99FE-622C15195C92}"/>
                    </a:ext>
                  </a:extLst>
                </p14:cNvPr>
                <p14:cNvContentPartPr/>
                <p14:nvPr/>
              </p14:nvContentPartPr>
              <p14:xfrm>
                <a:off x="5273938" y="5742612"/>
                <a:ext cx="64440" cy="831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5F737880-CAED-6E41-99FE-622C15195C9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64938" y="5733972"/>
                  <a:ext cx="82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8498B9D3-BB79-304C-8F23-2C3A8384D831}"/>
                    </a:ext>
                  </a:extLst>
                </p14:cNvPr>
                <p14:cNvContentPartPr/>
                <p14:nvPr/>
              </p14:nvContentPartPr>
              <p14:xfrm>
                <a:off x="5122738" y="5575932"/>
                <a:ext cx="59040" cy="352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8498B9D3-BB79-304C-8F23-2C3A8384D8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14098" y="5566932"/>
                  <a:ext cx="76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A6BB7D82-A866-A342-8B14-E3DCE61BBF5E}"/>
                    </a:ext>
                  </a:extLst>
                </p14:cNvPr>
                <p14:cNvContentPartPr/>
                <p14:nvPr/>
              </p14:nvContentPartPr>
              <p14:xfrm>
                <a:off x="5155138" y="5476932"/>
                <a:ext cx="206280" cy="1659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A6BB7D82-A866-A342-8B14-E3DCE61BBF5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46138" y="5468292"/>
                  <a:ext cx="223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798BE99A-95E2-564F-956A-8291071844F0}"/>
                    </a:ext>
                  </a:extLst>
                </p14:cNvPr>
                <p14:cNvContentPartPr/>
                <p14:nvPr/>
              </p14:nvContentPartPr>
              <p14:xfrm>
                <a:off x="5331538" y="5530572"/>
                <a:ext cx="51120" cy="885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798BE99A-95E2-564F-956A-8291071844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22538" y="5521572"/>
                  <a:ext cx="68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E839617-8BCF-9B4E-AED1-E5740907E7CB}"/>
                    </a:ext>
                  </a:extLst>
                </p14:cNvPr>
                <p14:cNvContentPartPr/>
                <p14:nvPr/>
              </p14:nvContentPartPr>
              <p14:xfrm>
                <a:off x="5336938" y="6082092"/>
                <a:ext cx="42840" cy="20268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E839617-8BCF-9B4E-AED1-E5740907E7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28298" y="6073452"/>
                  <a:ext cx="60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8FEEB09D-8B84-C048-97C5-5D056092E4F8}"/>
                    </a:ext>
                  </a:extLst>
                </p14:cNvPr>
                <p14:cNvContentPartPr/>
                <p14:nvPr/>
              </p14:nvContentPartPr>
              <p14:xfrm>
                <a:off x="5583538" y="4784292"/>
                <a:ext cx="414720" cy="15793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8FEEB09D-8B84-C048-97C5-5D056092E4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74898" y="4775292"/>
                  <a:ext cx="432360" cy="159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AB6D17A-FD3B-BC43-B443-A8F55B68368A}"/>
              </a:ext>
            </a:extLst>
          </p:cNvPr>
          <p:cNvGrpSpPr/>
          <p:nvPr/>
        </p:nvGrpSpPr>
        <p:grpSpPr>
          <a:xfrm>
            <a:off x="3901618" y="1594332"/>
            <a:ext cx="942480" cy="1108800"/>
            <a:chOff x="3901618" y="1594332"/>
            <a:chExt cx="942480" cy="11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C9AA9A6F-6047-BB45-AD69-81E7DF57B4A1}"/>
                    </a:ext>
                  </a:extLst>
                </p14:cNvPr>
                <p14:cNvContentPartPr/>
                <p14:nvPr/>
              </p14:nvContentPartPr>
              <p14:xfrm>
                <a:off x="3901618" y="1786572"/>
                <a:ext cx="358560" cy="9165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C9AA9A6F-6047-BB45-AD69-81E7DF57B4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92978" y="1777932"/>
                  <a:ext cx="37620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D1CCF9D6-421A-AB4A-92B7-1A31250773DD}"/>
                    </a:ext>
                  </a:extLst>
                </p14:cNvPr>
                <p14:cNvContentPartPr/>
                <p14:nvPr/>
              </p14:nvContentPartPr>
              <p14:xfrm>
                <a:off x="4390498" y="1594332"/>
                <a:ext cx="453600" cy="24192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D1CCF9D6-421A-AB4A-92B7-1A31250773D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81498" y="1585692"/>
                  <a:ext cx="4712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6BDC795-22C7-A048-AE92-698C715B5D99}"/>
              </a:ext>
            </a:extLst>
          </p:cNvPr>
          <p:cNvGrpSpPr/>
          <p:nvPr/>
        </p:nvGrpSpPr>
        <p:grpSpPr>
          <a:xfrm>
            <a:off x="5052538" y="1552572"/>
            <a:ext cx="394560" cy="233640"/>
            <a:chOff x="5052538" y="1552572"/>
            <a:chExt cx="39456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CE5AB217-350C-9A41-AACF-1C8437AF7F1B}"/>
                    </a:ext>
                  </a:extLst>
                </p14:cNvPr>
                <p14:cNvContentPartPr/>
                <p14:nvPr/>
              </p14:nvContentPartPr>
              <p14:xfrm>
                <a:off x="5052538" y="1565892"/>
                <a:ext cx="196560" cy="1314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CE5AB217-350C-9A41-AACF-1C8437AF7F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43898" y="1556892"/>
                  <a:ext cx="21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00125F8-D22D-EC40-AE7A-7DB3956E94E3}"/>
                    </a:ext>
                  </a:extLst>
                </p14:cNvPr>
                <p14:cNvContentPartPr/>
                <p14:nvPr/>
              </p14:nvContentPartPr>
              <p14:xfrm>
                <a:off x="5158018" y="1552572"/>
                <a:ext cx="37800" cy="2163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00125F8-D22D-EC40-AE7A-7DB3956E94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49018" y="1543572"/>
                  <a:ext cx="55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5849706-D66F-BB4E-A555-24B3E06C7F4C}"/>
                    </a:ext>
                  </a:extLst>
                </p14:cNvPr>
                <p14:cNvContentPartPr/>
                <p14:nvPr/>
              </p14:nvContentPartPr>
              <p14:xfrm>
                <a:off x="5318218" y="1581372"/>
                <a:ext cx="54000" cy="2048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5849706-D66F-BB4E-A555-24B3E06C7F4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09578" y="1572372"/>
                  <a:ext cx="71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00A10D7-71C2-2041-A2FB-C3EB9BD5D630}"/>
                    </a:ext>
                  </a:extLst>
                </p14:cNvPr>
                <p14:cNvContentPartPr/>
                <p14:nvPr/>
              </p14:nvContentPartPr>
              <p14:xfrm>
                <a:off x="5342338" y="1585692"/>
                <a:ext cx="104760" cy="216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00A10D7-71C2-2041-A2FB-C3EB9BD5D6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33698" y="1576692"/>
                  <a:ext cx="1224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EAD40829-3767-1948-A88F-819A08DC575E}"/>
                  </a:ext>
                </a:extLst>
              </p14:cNvPr>
              <p14:cNvContentPartPr/>
              <p14:nvPr/>
            </p14:nvContentPartPr>
            <p14:xfrm>
              <a:off x="4673098" y="2232252"/>
              <a:ext cx="188280" cy="46656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EAD40829-3767-1948-A88F-819A08DC575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64098" y="2223252"/>
                <a:ext cx="2059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AD816FC9-363C-A54F-A41D-C5C677293671}"/>
                  </a:ext>
                </a:extLst>
              </p14:cNvPr>
              <p14:cNvContentPartPr/>
              <p14:nvPr/>
            </p14:nvContentPartPr>
            <p14:xfrm>
              <a:off x="5078458" y="2191932"/>
              <a:ext cx="160920" cy="3528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AD816FC9-363C-A54F-A41D-C5C67729367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069818" y="2183292"/>
                <a:ext cx="178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FACB8A95-4211-8748-A2F0-FBCF05757E8B}"/>
                  </a:ext>
                </a:extLst>
              </p14:cNvPr>
              <p14:cNvContentPartPr/>
              <p14:nvPr/>
            </p14:nvContentPartPr>
            <p14:xfrm>
              <a:off x="5407498" y="2042532"/>
              <a:ext cx="64440" cy="21420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FACB8A95-4211-8748-A2F0-FBCF05757E8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98498" y="2033532"/>
                <a:ext cx="820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59AB9C40-B9CF-A149-8950-13D0A0DC4A43}"/>
                  </a:ext>
                </a:extLst>
              </p14:cNvPr>
              <p14:cNvContentPartPr/>
              <p14:nvPr/>
            </p14:nvContentPartPr>
            <p14:xfrm>
              <a:off x="5543578" y="2071692"/>
              <a:ext cx="83160" cy="2160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59AB9C40-B9CF-A149-8950-13D0A0DC4A4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34938" y="2063052"/>
                <a:ext cx="1008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1CE29001-582F-184E-B980-6D9713B6F795}"/>
                  </a:ext>
                </a:extLst>
              </p14:cNvPr>
              <p14:cNvContentPartPr/>
              <p14:nvPr/>
            </p14:nvContentPartPr>
            <p14:xfrm>
              <a:off x="5594338" y="2173212"/>
              <a:ext cx="5760" cy="77760"/>
            </p14:xfrm>
          </p:contentPart>
        </mc:Choice>
        <mc:Fallback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1CE29001-582F-184E-B980-6D9713B6F79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85698" y="2164572"/>
                <a:ext cx="234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DACFC0E8-4A85-4847-BA83-4AA229442098}"/>
                  </a:ext>
                </a:extLst>
              </p14:cNvPr>
              <p14:cNvContentPartPr/>
              <p14:nvPr/>
            </p14:nvContentPartPr>
            <p14:xfrm>
              <a:off x="5680018" y="2144052"/>
              <a:ext cx="142200" cy="9108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DACFC0E8-4A85-4847-BA83-4AA22944209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671378" y="2135052"/>
                <a:ext cx="1598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9787661B-0049-7F4F-BAD4-90579DDFC3AF}"/>
                  </a:ext>
                </a:extLst>
              </p14:cNvPr>
              <p14:cNvContentPartPr/>
              <p14:nvPr/>
            </p14:nvContentPartPr>
            <p14:xfrm>
              <a:off x="5899258" y="2017332"/>
              <a:ext cx="142200" cy="91080"/>
            </p14:xfrm>
          </p:contentPart>
        </mc:Choice>
        <mc:Fallback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9787661B-0049-7F4F-BAD4-90579DDFC3A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890258" y="2008332"/>
                <a:ext cx="1598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7AF05F5F-61B4-0C47-91FD-BD38DB797DF8}"/>
                  </a:ext>
                </a:extLst>
              </p14:cNvPr>
              <p14:cNvContentPartPr/>
              <p14:nvPr/>
            </p14:nvContentPartPr>
            <p14:xfrm>
              <a:off x="6003658" y="2027772"/>
              <a:ext cx="21600" cy="12060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7AF05F5F-61B4-0C47-91FD-BD38DB797DF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994658" y="2019132"/>
                <a:ext cx="39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9094CF6A-26BF-F640-8608-E4399CC30ED4}"/>
                  </a:ext>
                </a:extLst>
              </p14:cNvPr>
              <p14:cNvContentPartPr/>
              <p14:nvPr/>
            </p14:nvContentPartPr>
            <p14:xfrm>
              <a:off x="6102298" y="2038572"/>
              <a:ext cx="48600" cy="15264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9094CF6A-26BF-F640-8608-E4399CC30ED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093658" y="2029932"/>
                <a:ext cx="662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67E1330D-9401-6042-9C8B-D2EF75DEF59C}"/>
                  </a:ext>
                </a:extLst>
              </p14:cNvPr>
              <p14:cNvContentPartPr/>
              <p14:nvPr/>
            </p14:nvContentPartPr>
            <p14:xfrm>
              <a:off x="6081058" y="1994652"/>
              <a:ext cx="153720" cy="29880"/>
            </p14:xfrm>
          </p:contentPart>
        </mc:Choice>
        <mc:Fallback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67E1330D-9401-6042-9C8B-D2EF75DEF59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72058" y="1986012"/>
                <a:ext cx="171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267F633E-058C-7640-A884-F59E82BF8C10}"/>
                  </a:ext>
                </a:extLst>
              </p14:cNvPr>
              <p14:cNvContentPartPr/>
              <p14:nvPr/>
            </p14:nvContentPartPr>
            <p14:xfrm>
              <a:off x="6394978" y="2007972"/>
              <a:ext cx="360" cy="828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267F633E-058C-7640-A884-F59E82BF8C1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385978" y="1999332"/>
                <a:ext cx="18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BC79B80F-D466-9B4A-A52F-8F715402D0B1}"/>
                  </a:ext>
                </a:extLst>
              </p14:cNvPr>
              <p14:cNvContentPartPr/>
              <p14:nvPr/>
            </p14:nvContentPartPr>
            <p14:xfrm>
              <a:off x="5590018" y="1596852"/>
              <a:ext cx="5760" cy="2700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BC79B80F-D466-9B4A-A52F-8F715402D0B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581018" y="1587852"/>
                <a:ext cx="234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F34686C-764E-0243-AA37-2455D95D51E1}"/>
              </a:ext>
            </a:extLst>
          </p:cNvPr>
          <p:cNvGrpSpPr/>
          <p:nvPr/>
        </p:nvGrpSpPr>
        <p:grpSpPr>
          <a:xfrm>
            <a:off x="6650578" y="3354372"/>
            <a:ext cx="301680" cy="211680"/>
            <a:chOff x="6650578" y="3354372"/>
            <a:chExt cx="30168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8E4DB9D3-06C2-D64E-BA91-1E6776127BBF}"/>
                    </a:ext>
                  </a:extLst>
                </p14:cNvPr>
                <p14:cNvContentPartPr/>
                <p14:nvPr/>
              </p14:nvContentPartPr>
              <p14:xfrm>
                <a:off x="6650578" y="3445452"/>
                <a:ext cx="213840" cy="5652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8E4DB9D3-06C2-D64E-BA91-1E6776127B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1938" y="3436452"/>
                  <a:ext cx="231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292D639-CE6C-784D-AD16-6AA5A382386D}"/>
                    </a:ext>
                  </a:extLst>
                </p14:cNvPr>
                <p14:cNvContentPartPr/>
                <p14:nvPr/>
              </p14:nvContentPartPr>
              <p14:xfrm>
                <a:off x="6893218" y="3354372"/>
                <a:ext cx="59040" cy="21168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292D639-CE6C-784D-AD16-6AA5A38238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84578" y="3345732"/>
                  <a:ext cx="766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A31AC5D7-4AB6-DA48-8FE0-AAA30F6CF0F3}"/>
              </a:ext>
            </a:extLst>
          </p:cNvPr>
          <p:cNvGrpSpPr/>
          <p:nvPr/>
        </p:nvGrpSpPr>
        <p:grpSpPr>
          <a:xfrm>
            <a:off x="7616458" y="2401452"/>
            <a:ext cx="3538440" cy="3056040"/>
            <a:chOff x="7616458" y="2401452"/>
            <a:chExt cx="3538440" cy="30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48CECF34-B54A-BD4D-9AD9-276BCE4CFE61}"/>
                    </a:ext>
                  </a:extLst>
                </p14:cNvPr>
                <p14:cNvContentPartPr/>
                <p14:nvPr/>
              </p14:nvContentPartPr>
              <p14:xfrm>
                <a:off x="8147098" y="2401452"/>
                <a:ext cx="136440" cy="305604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48CECF34-B54A-BD4D-9AD9-276BCE4CFE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38098" y="2392452"/>
                  <a:ext cx="154080" cy="30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05961AA7-D7CC-6F4E-A12D-4168E0DD28CE}"/>
                    </a:ext>
                  </a:extLst>
                </p14:cNvPr>
                <p14:cNvContentPartPr/>
                <p14:nvPr/>
              </p14:nvContentPartPr>
              <p14:xfrm>
                <a:off x="7616458" y="4885452"/>
                <a:ext cx="3516480" cy="5544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05961AA7-D7CC-6F4E-A12D-4168E0DD28C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07458" y="4876812"/>
                  <a:ext cx="3534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87CC8F4D-C63C-3D4E-9418-EB3F088E80A7}"/>
                    </a:ext>
                  </a:extLst>
                </p14:cNvPr>
                <p14:cNvContentPartPr/>
                <p14:nvPr/>
              </p14:nvContentPartPr>
              <p14:xfrm>
                <a:off x="8178418" y="3872052"/>
                <a:ext cx="126000" cy="1116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87CC8F4D-C63C-3D4E-9418-EB3F088E80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69778" y="3863052"/>
                  <a:ext cx="143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DF3E1907-1F49-F24A-9F18-0A18AA6375E4}"/>
                    </a:ext>
                  </a:extLst>
                </p14:cNvPr>
                <p14:cNvContentPartPr/>
                <p14:nvPr/>
              </p14:nvContentPartPr>
              <p14:xfrm>
                <a:off x="8437978" y="3837132"/>
                <a:ext cx="112680" cy="111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DF3E1907-1F49-F24A-9F18-0A18AA6375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28978" y="3828492"/>
                  <a:ext cx="130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23730D15-991C-F648-B31B-20DC21F94C7C}"/>
                    </a:ext>
                  </a:extLst>
                </p14:cNvPr>
                <p14:cNvContentPartPr/>
                <p14:nvPr/>
              </p14:nvContentPartPr>
              <p14:xfrm>
                <a:off x="8718418" y="3826692"/>
                <a:ext cx="214200" cy="36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23730D15-991C-F648-B31B-20DC21F94C7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09778" y="3817692"/>
                  <a:ext cx="23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3AB24920-5A18-C940-A893-0BCB2254EC3F}"/>
                    </a:ext>
                  </a:extLst>
                </p14:cNvPr>
                <p14:cNvContentPartPr/>
                <p14:nvPr/>
              </p14:nvContentPartPr>
              <p14:xfrm>
                <a:off x="9154738" y="3831732"/>
                <a:ext cx="107280" cy="57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3AB24920-5A18-C940-A893-0BCB2254EC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46098" y="3823092"/>
                  <a:ext cx="124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17B5BD1-F13A-7D45-9A82-F70B6048CF43}"/>
                    </a:ext>
                  </a:extLst>
                </p14:cNvPr>
                <p14:cNvContentPartPr/>
                <p14:nvPr/>
              </p14:nvContentPartPr>
              <p14:xfrm>
                <a:off x="9435898" y="4754412"/>
                <a:ext cx="27000" cy="16596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17B5BD1-F13A-7D45-9A82-F70B6048CF4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27258" y="4745412"/>
                  <a:ext cx="44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C12AFE2-E1BA-564A-8DAB-82B26D8D14A6}"/>
                    </a:ext>
                  </a:extLst>
                </p14:cNvPr>
                <p14:cNvContentPartPr/>
                <p14:nvPr/>
              </p14:nvContentPartPr>
              <p14:xfrm>
                <a:off x="9390538" y="4409532"/>
                <a:ext cx="5760" cy="910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C12AFE2-E1BA-564A-8DAB-82B26D8D14A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81898" y="4400892"/>
                  <a:ext cx="23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B3E7902-4E7A-294C-8A0B-97DB6CC6F938}"/>
                    </a:ext>
                  </a:extLst>
                </p14:cNvPr>
                <p14:cNvContentPartPr/>
                <p14:nvPr/>
              </p14:nvContentPartPr>
              <p14:xfrm>
                <a:off x="9398458" y="4038012"/>
                <a:ext cx="27000" cy="16596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B3E7902-4E7A-294C-8A0B-97DB6CC6F9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89818" y="4029012"/>
                  <a:ext cx="44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74862826-B48C-4C4B-BB5B-EC310EF11A9F}"/>
                    </a:ext>
                  </a:extLst>
                </p14:cNvPr>
                <p14:cNvContentPartPr/>
                <p14:nvPr/>
              </p14:nvContentPartPr>
              <p14:xfrm>
                <a:off x="9377218" y="3882852"/>
                <a:ext cx="2880" cy="8316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74862826-B48C-4C4B-BB5B-EC310EF11A9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68218" y="3874212"/>
                  <a:ext cx="20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A4A69CBF-6701-CC42-A3C3-60A07367FCF4}"/>
                    </a:ext>
                  </a:extLst>
                </p14:cNvPr>
                <p14:cNvContentPartPr/>
                <p14:nvPr/>
              </p14:nvContentPartPr>
              <p14:xfrm>
                <a:off x="9372898" y="3817332"/>
                <a:ext cx="36720" cy="673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A4A69CBF-6701-CC42-A3C3-60A07367FC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64258" y="3808332"/>
                  <a:ext cx="54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344C05E-50B6-AE4C-9D6B-911C5CE05777}"/>
                    </a:ext>
                  </a:extLst>
                </p14:cNvPr>
                <p14:cNvContentPartPr/>
                <p14:nvPr/>
              </p14:nvContentPartPr>
              <p14:xfrm>
                <a:off x="9541378" y="3492612"/>
                <a:ext cx="112320" cy="47268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344C05E-50B6-AE4C-9D6B-911C5CE0577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32378" y="3483972"/>
                  <a:ext cx="1299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D948974B-8289-7944-A30C-A9FB71B0B542}"/>
                    </a:ext>
                  </a:extLst>
                </p14:cNvPr>
                <p14:cNvContentPartPr/>
                <p14:nvPr/>
              </p14:nvContentPartPr>
              <p14:xfrm>
                <a:off x="9722818" y="3589092"/>
                <a:ext cx="234720" cy="11268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D948974B-8289-7944-A30C-A9FB71B0B5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13818" y="3580452"/>
                  <a:ext cx="252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A4E4307F-5078-3644-9681-E5DFEF954306}"/>
                    </a:ext>
                  </a:extLst>
                </p14:cNvPr>
                <p14:cNvContentPartPr/>
                <p14:nvPr/>
              </p14:nvContentPartPr>
              <p14:xfrm>
                <a:off x="9784378" y="3724812"/>
                <a:ext cx="272520" cy="13932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A4E4307F-5078-3644-9681-E5DFEF95430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75738" y="3716172"/>
                  <a:ext cx="290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A204C44-855C-C046-9073-0FE6B7BE32C1}"/>
                    </a:ext>
                  </a:extLst>
                </p14:cNvPr>
                <p14:cNvContentPartPr/>
                <p14:nvPr/>
              </p14:nvContentPartPr>
              <p14:xfrm>
                <a:off x="9724258" y="3378492"/>
                <a:ext cx="171360" cy="18756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A204C44-855C-C046-9073-0FE6B7BE32C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15258" y="3369852"/>
                  <a:ext cx="189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7D667296-F35C-5A4A-89A9-97D003152771}"/>
                    </a:ext>
                  </a:extLst>
                </p14:cNvPr>
                <p14:cNvContentPartPr/>
                <p14:nvPr/>
              </p14:nvContentPartPr>
              <p14:xfrm>
                <a:off x="9874018" y="3415932"/>
                <a:ext cx="104760" cy="9936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7D667296-F35C-5A4A-89A9-97D00315277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65018" y="3407292"/>
                  <a:ext cx="122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E3626A29-6DD0-704F-A15B-20FC550B806A}"/>
                    </a:ext>
                  </a:extLst>
                </p14:cNvPr>
                <p14:cNvContentPartPr/>
                <p14:nvPr/>
              </p14:nvContentPartPr>
              <p14:xfrm>
                <a:off x="10245538" y="3648492"/>
                <a:ext cx="16560" cy="13680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E3626A29-6DD0-704F-A15B-20FC550B806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36538" y="3639852"/>
                  <a:ext cx="34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879B72A7-8F98-9F44-A527-2988ED85D595}"/>
                    </a:ext>
                  </a:extLst>
                </p14:cNvPr>
                <p14:cNvContentPartPr/>
                <p14:nvPr/>
              </p14:nvContentPartPr>
              <p14:xfrm>
                <a:off x="10322938" y="3543372"/>
                <a:ext cx="276480" cy="4824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879B72A7-8F98-9F44-A527-2988ED85D5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13938" y="3534732"/>
                  <a:ext cx="294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EBC0888B-5748-D049-8DA4-9602E55E33E9}"/>
                    </a:ext>
                  </a:extLst>
                </p14:cNvPr>
                <p14:cNvContentPartPr/>
                <p14:nvPr/>
              </p14:nvContentPartPr>
              <p14:xfrm>
                <a:off x="10485298" y="3676932"/>
                <a:ext cx="191160" cy="15012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EBC0888B-5748-D049-8DA4-9602E55E33E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76658" y="3667932"/>
                  <a:ext cx="208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80A70451-E79D-0941-8713-93CCDEB9BF95}"/>
                    </a:ext>
                  </a:extLst>
                </p14:cNvPr>
                <p14:cNvContentPartPr/>
                <p14:nvPr/>
              </p14:nvContentPartPr>
              <p14:xfrm>
                <a:off x="10277938" y="3256452"/>
                <a:ext cx="171360" cy="2304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80A70451-E79D-0941-8713-93CCDEB9BF9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68938" y="3247452"/>
                  <a:ext cx="189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3E814460-2503-9646-8521-B2A85D0E6C5C}"/>
                    </a:ext>
                  </a:extLst>
                </p14:cNvPr>
                <p14:cNvContentPartPr/>
                <p14:nvPr/>
              </p14:nvContentPartPr>
              <p14:xfrm>
                <a:off x="10459738" y="3371292"/>
                <a:ext cx="165960" cy="723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3E814460-2503-9646-8521-B2A85D0E6C5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50738" y="3362292"/>
                  <a:ext cx="183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8ED6237B-88CA-7147-A0D4-046A0FA1623A}"/>
                    </a:ext>
                  </a:extLst>
                </p14:cNvPr>
                <p14:cNvContentPartPr/>
                <p14:nvPr/>
              </p14:nvContentPartPr>
              <p14:xfrm>
                <a:off x="10764298" y="3333852"/>
                <a:ext cx="390600" cy="68220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8ED6237B-88CA-7147-A0D4-046A0FA1623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55658" y="3325212"/>
                  <a:ext cx="40824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E8E10553-9F39-D14E-BA53-1CBC574856F6}"/>
                    </a:ext>
                  </a:extLst>
                </p14:cNvPr>
                <p14:cNvContentPartPr/>
                <p14:nvPr/>
              </p14:nvContentPartPr>
              <p14:xfrm>
                <a:off x="8270218" y="3861612"/>
                <a:ext cx="1155960" cy="106884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E8E10553-9F39-D14E-BA53-1CBC574856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61578" y="3852612"/>
                  <a:ext cx="1173600" cy="10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330B617B-45EA-9C45-AD76-2F111E5D7FF8}"/>
                    </a:ext>
                  </a:extLst>
                </p14:cNvPr>
                <p14:cNvContentPartPr/>
                <p14:nvPr/>
              </p14:nvContentPartPr>
              <p14:xfrm>
                <a:off x="8489098" y="4730652"/>
                <a:ext cx="86040" cy="18216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330B617B-45EA-9C45-AD76-2F111E5D7FF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80098" y="4721652"/>
                  <a:ext cx="103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57C19FBF-C80C-F244-A043-0F32F818B71B}"/>
                    </a:ext>
                  </a:extLst>
                </p14:cNvPr>
                <p14:cNvContentPartPr/>
                <p14:nvPr/>
              </p14:nvContentPartPr>
              <p14:xfrm>
                <a:off x="8711938" y="4679892"/>
                <a:ext cx="150120" cy="6984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57C19FBF-C80C-F244-A043-0F32F818B7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02938" y="4671252"/>
                  <a:ext cx="167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F12AC31C-A913-EF47-A297-70990BB69257}"/>
                    </a:ext>
                  </a:extLst>
                </p14:cNvPr>
                <p14:cNvContentPartPr/>
                <p14:nvPr/>
              </p14:nvContentPartPr>
              <p14:xfrm>
                <a:off x="8805538" y="4658652"/>
                <a:ext cx="37800" cy="18468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F12AC31C-A913-EF47-A297-70990BB692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96538" y="4650012"/>
                  <a:ext cx="55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63E38421-BFC1-C746-9416-AEBF4E95819F}"/>
                    </a:ext>
                  </a:extLst>
                </p14:cNvPr>
                <p14:cNvContentPartPr/>
                <p14:nvPr/>
              </p14:nvContentPartPr>
              <p14:xfrm>
                <a:off x="8940178" y="4662972"/>
                <a:ext cx="67320" cy="13932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63E38421-BFC1-C746-9416-AEBF4E9581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31538" y="4653972"/>
                  <a:ext cx="84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E465489A-501C-544F-BD37-878261FCF88B}"/>
                    </a:ext>
                  </a:extLst>
                </p14:cNvPr>
                <p14:cNvContentPartPr/>
                <p14:nvPr/>
              </p14:nvContentPartPr>
              <p14:xfrm>
                <a:off x="8950978" y="4649652"/>
                <a:ext cx="118080" cy="1656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E465489A-501C-544F-BD37-878261FCF8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42338" y="4640652"/>
                  <a:ext cx="135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250A3233-8186-7445-9453-747A98B2439B}"/>
                    </a:ext>
                  </a:extLst>
                </p14:cNvPr>
                <p14:cNvContentPartPr/>
                <p14:nvPr/>
              </p14:nvContentPartPr>
              <p14:xfrm>
                <a:off x="9074098" y="4612212"/>
                <a:ext cx="61920" cy="5400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250A3233-8186-7445-9453-747A98B2439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65098" y="4603212"/>
                  <a:ext cx="79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64605889-0BC4-794F-A6B0-5E4DA81A6217}"/>
                    </a:ext>
                  </a:extLst>
                </p14:cNvPr>
                <p14:cNvContentPartPr/>
                <p14:nvPr/>
              </p14:nvContentPartPr>
              <p14:xfrm>
                <a:off x="8246098" y="4397292"/>
                <a:ext cx="177840" cy="55548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64605889-0BC4-794F-A6B0-5E4DA81A621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37098" y="4388652"/>
                  <a:ext cx="19548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89209418-E8BD-8544-8393-3745FDE864A8}"/>
                    </a:ext>
                  </a:extLst>
                </p14:cNvPr>
                <p14:cNvContentPartPr/>
                <p14:nvPr/>
              </p14:nvContentPartPr>
              <p14:xfrm>
                <a:off x="8522218" y="4041972"/>
                <a:ext cx="17640" cy="29628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89209418-E8BD-8544-8393-3745FDE864A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13578" y="4032972"/>
                  <a:ext cx="35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D8D70420-C3CB-B948-B690-F3C6A47476BA}"/>
                    </a:ext>
                  </a:extLst>
                </p14:cNvPr>
                <p14:cNvContentPartPr/>
                <p14:nvPr/>
              </p14:nvContentPartPr>
              <p14:xfrm>
                <a:off x="8659738" y="3939372"/>
                <a:ext cx="722160" cy="19548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D8D70420-C3CB-B948-B690-F3C6A47476B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51098" y="3930732"/>
                  <a:ext cx="739800" cy="213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 descr="Rotation matrix - Wikipedia">
            <a:extLst>
              <a:ext uri="{FF2B5EF4-FFF2-40B4-BE49-F238E27FC236}">
                <a16:creationId xmlns:a16="http://schemas.microsoft.com/office/drawing/2014/main" id="{AF4EE5EB-3F46-9B49-8AEE-FC32500E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38" y="171628"/>
            <a:ext cx="28067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DC7DC864-8067-B64C-A16E-2EC5A479FB6C}"/>
              </a:ext>
            </a:extLst>
          </p:cNvPr>
          <p:cNvSpPr txBox="1"/>
          <p:nvPr/>
        </p:nvSpPr>
        <p:spPr>
          <a:xfrm>
            <a:off x="6022734" y="3372471"/>
            <a:ext cx="6031972" cy="230832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/>
              <a:t>rotatexMX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cos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time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sin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time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sin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time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cos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time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</a:p>
          <a:p>
            <a:endParaRPr kumimoji="1" lang="en" altLang="ko-Kore-KR" dirty="0"/>
          </a:p>
          <a:p>
            <a:r>
              <a:rPr lang="en" altLang="ko-Kore-KR" dirty="0" err="1">
                <a:solidFill>
                  <a:srgbClr val="E5C07B"/>
                </a:solidFill>
              </a:rPr>
              <a:t>Matrix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rotateM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modelMX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-US" altLang="ko-Kore-KR" dirty="0">
                <a:solidFill>
                  <a:srgbClr val="D19A66"/>
                </a:solidFill>
              </a:rPr>
              <a:t>time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 // </a:t>
            </a:r>
            <a:r>
              <a:rPr lang="ko-KR" altLang="en-US" dirty="0"/>
              <a:t>이런 식으로도</a:t>
            </a:r>
            <a:r>
              <a:rPr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109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73775-5208-AA43-8340-BB570C67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Translation matrix</a:t>
            </a:r>
            <a:endParaRPr kumimoji="1" lang="ko-Kore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44F9F-E591-054E-904A-32C4944A839D}"/>
              </a:ext>
            </a:extLst>
          </p:cNvPr>
          <p:cNvGrpSpPr/>
          <p:nvPr/>
        </p:nvGrpSpPr>
        <p:grpSpPr>
          <a:xfrm>
            <a:off x="205138" y="1993212"/>
            <a:ext cx="2550600" cy="3178080"/>
            <a:chOff x="205138" y="1993212"/>
            <a:chExt cx="2550600" cy="31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D78DAE0-AD5C-C440-A2DE-DD54DAA0E276}"/>
                    </a:ext>
                  </a:extLst>
                </p14:cNvPr>
                <p14:cNvContentPartPr/>
                <p14:nvPr/>
              </p14:nvContentPartPr>
              <p14:xfrm>
                <a:off x="329698" y="1993212"/>
                <a:ext cx="120240" cy="31780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D78DAE0-AD5C-C440-A2DE-DD54DAA0E2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0698" y="1984212"/>
                  <a:ext cx="137880" cy="31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9F45D2E-C433-4544-8E35-DCD0FD261E74}"/>
                    </a:ext>
                  </a:extLst>
                </p14:cNvPr>
                <p14:cNvContentPartPr/>
                <p14:nvPr/>
              </p14:nvContentPartPr>
              <p14:xfrm>
                <a:off x="205138" y="4672332"/>
                <a:ext cx="2550600" cy="331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9F45D2E-C433-4544-8E35-DCD0FD261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6138" y="4663332"/>
                  <a:ext cx="25682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CC2C2B-AD79-144F-A9D9-70C0CA87692F}"/>
              </a:ext>
            </a:extLst>
          </p:cNvPr>
          <p:cNvGrpSpPr/>
          <p:nvPr/>
        </p:nvGrpSpPr>
        <p:grpSpPr>
          <a:xfrm>
            <a:off x="385138" y="3550572"/>
            <a:ext cx="838080" cy="394200"/>
            <a:chOff x="385138" y="3550572"/>
            <a:chExt cx="838080" cy="39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210A69D-DE27-024E-9A11-379F87A04CF8}"/>
                    </a:ext>
                  </a:extLst>
                </p14:cNvPr>
                <p14:cNvContentPartPr/>
                <p14:nvPr/>
              </p14:nvContentPartPr>
              <p14:xfrm>
                <a:off x="385138" y="3893652"/>
                <a:ext cx="72360" cy="511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210A69D-DE27-024E-9A11-379F87A04C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6138" y="3885012"/>
                  <a:ext cx="90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7FD2E58-0408-2546-85FC-50E67665DB2E}"/>
                    </a:ext>
                  </a:extLst>
                </p14:cNvPr>
                <p14:cNvContentPartPr/>
                <p14:nvPr/>
              </p14:nvContentPartPr>
              <p14:xfrm>
                <a:off x="549298" y="3550572"/>
                <a:ext cx="59040" cy="253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7FD2E58-0408-2546-85FC-50E67665DB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658" y="3541932"/>
                  <a:ext cx="76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CFE454B-651E-F341-BF10-62F92DD515F8}"/>
                    </a:ext>
                  </a:extLst>
                </p14:cNvPr>
                <p14:cNvContentPartPr/>
                <p14:nvPr/>
              </p14:nvContentPartPr>
              <p14:xfrm>
                <a:off x="712378" y="3619692"/>
                <a:ext cx="64440" cy="147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CFE454B-651E-F341-BF10-62F92DD515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3738" y="3610692"/>
                  <a:ext cx="82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18290D2-1509-6249-AFEA-2A38117A6A64}"/>
                    </a:ext>
                  </a:extLst>
                </p14:cNvPr>
                <p14:cNvContentPartPr/>
                <p14:nvPr/>
              </p14:nvContentPartPr>
              <p14:xfrm>
                <a:off x="872938" y="3721212"/>
                <a:ext cx="13680" cy="1206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18290D2-1509-6249-AFEA-2A38117A6A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3938" y="3712572"/>
                  <a:ext cx="31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CE7268A-3B05-B243-9230-2050B4142BFA}"/>
                    </a:ext>
                  </a:extLst>
                </p14:cNvPr>
                <p14:cNvContentPartPr/>
                <p14:nvPr/>
              </p14:nvContentPartPr>
              <p14:xfrm>
                <a:off x="1006498" y="3608892"/>
                <a:ext cx="13680" cy="2044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CE7268A-3B05-B243-9230-2050B4142B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7858" y="3600252"/>
                  <a:ext cx="31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B992E37-DF69-6E48-A24A-2B398D363258}"/>
                    </a:ext>
                  </a:extLst>
                </p14:cNvPr>
                <p14:cNvContentPartPr/>
                <p14:nvPr/>
              </p14:nvContentPartPr>
              <p14:xfrm>
                <a:off x="1117378" y="3571452"/>
                <a:ext cx="105840" cy="2739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B992E37-DF69-6E48-A24A-2B398D3632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8378" y="3562812"/>
                  <a:ext cx="1234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0368B9-F6ED-FE43-A933-A3A35A619EA2}"/>
              </a:ext>
            </a:extLst>
          </p:cNvPr>
          <p:cNvGrpSpPr/>
          <p:nvPr/>
        </p:nvGrpSpPr>
        <p:grpSpPr>
          <a:xfrm>
            <a:off x="2291698" y="3330252"/>
            <a:ext cx="428760" cy="180720"/>
            <a:chOff x="2291698" y="3330252"/>
            <a:chExt cx="42876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37A0B52-6DD1-1444-B316-45DE564E608D}"/>
                    </a:ext>
                  </a:extLst>
                </p14:cNvPr>
                <p14:cNvContentPartPr/>
                <p14:nvPr/>
              </p14:nvContentPartPr>
              <p14:xfrm>
                <a:off x="2291698" y="3390372"/>
                <a:ext cx="394920" cy="673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37A0B52-6DD1-1444-B316-45DE564E60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82698" y="3381372"/>
                  <a:ext cx="412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B5A00EA-608E-864C-8ACE-5E8F77DE4963}"/>
                    </a:ext>
                  </a:extLst>
                </p14:cNvPr>
                <p14:cNvContentPartPr/>
                <p14:nvPr/>
              </p14:nvContentPartPr>
              <p14:xfrm>
                <a:off x="2583658" y="3330252"/>
                <a:ext cx="136800" cy="180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B5A00EA-608E-864C-8ACE-5E8F77DE49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75018" y="3321612"/>
                  <a:ext cx="1544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F934BE5-B3B2-D742-BC4C-A3B39B19C236}"/>
              </a:ext>
            </a:extLst>
          </p:cNvPr>
          <p:cNvGrpSpPr/>
          <p:nvPr/>
        </p:nvGrpSpPr>
        <p:grpSpPr>
          <a:xfrm>
            <a:off x="3365218" y="2187972"/>
            <a:ext cx="423360" cy="1505160"/>
            <a:chOff x="3365218" y="2187972"/>
            <a:chExt cx="423360" cy="150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7CCBA31-C57A-F542-A0CF-6ED5D7C4ED03}"/>
                    </a:ext>
                  </a:extLst>
                </p14:cNvPr>
                <p14:cNvContentPartPr/>
                <p14:nvPr/>
              </p14:nvContentPartPr>
              <p14:xfrm>
                <a:off x="3365218" y="2187972"/>
                <a:ext cx="113760" cy="25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7CCBA31-C57A-F542-A0CF-6ED5D7C4ED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6578" y="2178972"/>
                  <a:ext cx="131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E16731F-ACE1-484E-8AD2-D15DF90992B7}"/>
                    </a:ext>
                  </a:extLst>
                </p14:cNvPr>
                <p14:cNvContentPartPr/>
                <p14:nvPr/>
              </p14:nvContentPartPr>
              <p14:xfrm>
                <a:off x="3393298" y="2205252"/>
                <a:ext cx="264240" cy="14878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E16731F-ACE1-484E-8AD2-D15DF90992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4658" y="2196252"/>
                  <a:ext cx="281880" cy="15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6690074-CDBC-2246-A33C-8C48CE9DB49E}"/>
                    </a:ext>
                  </a:extLst>
                </p14:cNvPr>
                <p14:cNvContentPartPr/>
                <p14:nvPr/>
              </p14:nvContentPartPr>
              <p14:xfrm>
                <a:off x="3682018" y="2268612"/>
                <a:ext cx="30960" cy="1868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6690074-CDBC-2246-A33C-8C48CE9DB4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73018" y="2259612"/>
                  <a:ext cx="48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975C8CE-09AA-1344-98B4-5865D039E8B2}"/>
                    </a:ext>
                  </a:extLst>
                </p14:cNvPr>
                <p14:cNvContentPartPr/>
                <p14:nvPr/>
              </p14:nvContentPartPr>
              <p14:xfrm>
                <a:off x="3648898" y="2827332"/>
                <a:ext cx="75240" cy="1339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975C8CE-09AA-1344-98B4-5865D039E8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39898" y="2818332"/>
                  <a:ext cx="92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EE828B3-F44F-0B4D-A128-57EDB9A844C7}"/>
                    </a:ext>
                  </a:extLst>
                </p14:cNvPr>
                <p14:cNvContentPartPr/>
                <p14:nvPr/>
              </p14:nvContentPartPr>
              <p14:xfrm>
                <a:off x="3683818" y="3287772"/>
                <a:ext cx="104760" cy="1634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EE828B3-F44F-0B4D-A128-57EDB9A844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75178" y="3278772"/>
                  <a:ext cx="12240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576B930B-FC35-6448-9489-2FE83149BD43}"/>
                  </a:ext>
                </a:extLst>
              </p14:cNvPr>
              <p14:cNvContentPartPr/>
              <p14:nvPr/>
            </p14:nvContentPartPr>
            <p14:xfrm>
              <a:off x="4140658" y="2261772"/>
              <a:ext cx="142200" cy="15264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576B930B-FC35-6448-9489-2FE83149BD4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32018" y="2252772"/>
                <a:ext cx="1598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F6D19DA-21A6-5C4D-8198-154AB270CB29}"/>
                  </a:ext>
                </a:extLst>
              </p14:cNvPr>
              <p14:cNvContentPartPr/>
              <p14:nvPr/>
            </p14:nvContentPartPr>
            <p14:xfrm>
              <a:off x="4230298" y="2707452"/>
              <a:ext cx="13680" cy="23544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F6D19DA-21A6-5C4D-8198-154AB270CB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21658" y="2698452"/>
                <a:ext cx="313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1FAD78B8-E86C-734A-BFD4-940EFD5A7B02}"/>
                  </a:ext>
                </a:extLst>
              </p14:cNvPr>
              <p14:cNvContentPartPr/>
              <p14:nvPr/>
            </p14:nvContentPartPr>
            <p14:xfrm>
              <a:off x="4273138" y="3300012"/>
              <a:ext cx="91080" cy="18072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1FAD78B8-E86C-734A-BFD4-940EFD5A7B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64498" y="3291372"/>
                <a:ext cx="108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94D92FB-AD33-594D-AA22-03644B13C062}"/>
                  </a:ext>
                </a:extLst>
              </p14:cNvPr>
              <p14:cNvContentPartPr/>
              <p14:nvPr/>
            </p14:nvContentPartPr>
            <p14:xfrm>
              <a:off x="4926538" y="2212092"/>
              <a:ext cx="13680" cy="1929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94D92FB-AD33-594D-AA22-03644B13C06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17538" y="2203092"/>
                <a:ext cx="313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A2DF5D10-5842-4243-A64E-1CF5199AA221}"/>
                  </a:ext>
                </a:extLst>
              </p14:cNvPr>
              <p14:cNvContentPartPr/>
              <p14:nvPr/>
            </p14:nvContentPartPr>
            <p14:xfrm>
              <a:off x="4965058" y="2718612"/>
              <a:ext cx="16560" cy="2617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A2DF5D10-5842-4243-A64E-1CF5199AA22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56058" y="2709612"/>
                <a:ext cx="34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D038D8AB-4057-7E49-A5BB-C4ADBAE29A40}"/>
                  </a:ext>
                </a:extLst>
              </p14:cNvPr>
              <p14:cNvContentPartPr/>
              <p14:nvPr/>
            </p14:nvContentPartPr>
            <p14:xfrm>
              <a:off x="4980898" y="3287052"/>
              <a:ext cx="24480" cy="25380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D038D8AB-4057-7E49-A5BB-C4ADBAE29A4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72258" y="3278052"/>
                <a:ext cx="42120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F904C529-B58D-CC4B-9BAC-888C653D174A}"/>
              </a:ext>
            </a:extLst>
          </p:cNvPr>
          <p:cNvGrpSpPr/>
          <p:nvPr/>
        </p:nvGrpSpPr>
        <p:grpSpPr>
          <a:xfrm>
            <a:off x="5254138" y="2024172"/>
            <a:ext cx="551160" cy="1599840"/>
            <a:chOff x="5254138" y="2024172"/>
            <a:chExt cx="551160" cy="15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7EBB336-3D58-7C4B-A865-EC7155E04934}"/>
                    </a:ext>
                  </a:extLst>
                </p14:cNvPr>
                <p14:cNvContentPartPr/>
                <p14:nvPr/>
              </p14:nvContentPartPr>
              <p14:xfrm>
                <a:off x="5254138" y="2054052"/>
                <a:ext cx="158760" cy="15699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7EBB336-3D58-7C4B-A865-EC7155E049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45498" y="2045052"/>
                  <a:ext cx="176400" cy="15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0E5BEA8-8B97-6F48-BF53-AF8DAAFAB56A}"/>
                    </a:ext>
                  </a:extLst>
                </p14:cNvPr>
                <p14:cNvContentPartPr/>
                <p14:nvPr/>
              </p14:nvContentPartPr>
              <p14:xfrm>
                <a:off x="5486338" y="2029572"/>
                <a:ext cx="107280" cy="57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0E5BEA8-8B97-6F48-BF53-AF8DAAFAB5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77698" y="2020572"/>
                  <a:ext cx="124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6AEC21A-0D1A-F146-833A-57DB567FAC26}"/>
                    </a:ext>
                  </a:extLst>
                </p14:cNvPr>
                <p14:cNvContentPartPr/>
                <p14:nvPr/>
              </p14:nvContentPartPr>
              <p14:xfrm>
                <a:off x="5480578" y="2024172"/>
                <a:ext cx="324720" cy="15206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6AEC21A-0D1A-F146-833A-57DB567FAC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71938" y="2015172"/>
                  <a:ext cx="342360" cy="153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59DE6B-6544-DF4D-82D7-C514D16FE85D}"/>
              </a:ext>
            </a:extLst>
          </p:cNvPr>
          <p:cNvGrpSpPr/>
          <p:nvPr/>
        </p:nvGrpSpPr>
        <p:grpSpPr>
          <a:xfrm>
            <a:off x="5771818" y="2019132"/>
            <a:ext cx="289440" cy="1486800"/>
            <a:chOff x="5771818" y="2019132"/>
            <a:chExt cx="289440" cy="14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97B46AF-B27C-0E46-A1C5-646FC5C8A884}"/>
                    </a:ext>
                  </a:extLst>
                </p14:cNvPr>
                <p14:cNvContentPartPr/>
                <p14:nvPr/>
              </p14:nvContentPartPr>
              <p14:xfrm>
                <a:off x="5771818" y="2187252"/>
                <a:ext cx="72360" cy="1339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97B46AF-B27C-0E46-A1C5-646FC5C8A8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63178" y="2178612"/>
                  <a:ext cx="90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C9E1ABD-78FC-1B4E-BA7C-5721AF93411F}"/>
                    </a:ext>
                  </a:extLst>
                </p14:cNvPr>
                <p14:cNvContentPartPr/>
                <p14:nvPr/>
              </p14:nvContentPartPr>
              <p14:xfrm>
                <a:off x="5795938" y="2626452"/>
                <a:ext cx="11160" cy="2491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C9E1ABD-78FC-1B4E-BA7C-5721AF9341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87298" y="2617452"/>
                  <a:ext cx="28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1E3789B-9028-2A47-9E7C-76824282B68F}"/>
                    </a:ext>
                  </a:extLst>
                </p14:cNvPr>
                <p14:cNvContentPartPr/>
                <p14:nvPr/>
              </p14:nvContentPartPr>
              <p14:xfrm>
                <a:off x="5809258" y="3099132"/>
                <a:ext cx="2880" cy="1796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1E3789B-9028-2A47-9E7C-76824282B6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00618" y="3090132"/>
                  <a:ext cx="20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84099AE-9D49-C446-927B-A71F545C72C6}"/>
                    </a:ext>
                  </a:extLst>
                </p14:cNvPr>
                <p14:cNvContentPartPr/>
                <p14:nvPr/>
              </p14:nvContentPartPr>
              <p14:xfrm>
                <a:off x="5935258" y="2019132"/>
                <a:ext cx="126000" cy="14868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84099AE-9D49-C446-927B-A71F545C72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6258" y="2010492"/>
                  <a:ext cx="143640" cy="15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3AEED14-D38E-B545-BC8C-3025568A1707}"/>
              </a:ext>
            </a:extLst>
          </p:cNvPr>
          <p:cNvGrpSpPr/>
          <p:nvPr/>
        </p:nvGrpSpPr>
        <p:grpSpPr>
          <a:xfrm>
            <a:off x="4149658" y="4908132"/>
            <a:ext cx="327960" cy="124560"/>
            <a:chOff x="4149658" y="4908132"/>
            <a:chExt cx="32796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05F64D6-3E07-504B-AD8A-F07827C9D6AF}"/>
                    </a:ext>
                  </a:extLst>
                </p14:cNvPr>
                <p14:cNvContentPartPr/>
                <p14:nvPr/>
              </p14:nvContentPartPr>
              <p14:xfrm>
                <a:off x="4149658" y="4908132"/>
                <a:ext cx="251640" cy="111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05F64D6-3E07-504B-AD8A-F07827C9D6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1018" y="4899132"/>
                  <a:ext cx="269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FB9EC10-2253-D740-8B9E-667B477029F2}"/>
                    </a:ext>
                  </a:extLst>
                </p14:cNvPr>
                <p14:cNvContentPartPr/>
                <p14:nvPr/>
              </p14:nvContentPartPr>
              <p14:xfrm>
                <a:off x="4236778" y="5024412"/>
                <a:ext cx="240840" cy="82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FB9EC10-2253-D740-8B9E-667B477029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28138" y="5015412"/>
                  <a:ext cx="2584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CBE9028-9E18-2B4C-BAD4-839834869CF8}"/>
              </a:ext>
            </a:extLst>
          </p:cNvPr>
          <p:cNvGrpSpPr/>
          <p:nvPr/>
        </p:nvGrpSpPr>
        <p:grpSpPr>
          <a:xfrm>
            <a:off x="4830058" y="4309812"/>
            <a:ext cx="294120" cy="1433880"/>
            <a:chOff x="4830058" y="4309812"/>
            <a:chExt cx="294120" cy="143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48028BA-2F8C-5C4B-915D-0A4C5E16FEA8}"/>
                    </a:ext>
                  </a:extLst>
                </p14:cNvPr>
                <p14:cNvContentPartPr/>
                <p14:nvPr/>
              </p14:nvContentPartPr>
              <p14:xfrm>
                <a:off x="4862458" y="4309812"/>
                <a:ext cx="129600" cy="82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48028BA-2F8C-5C4B-915D-0A4C5E16FE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53458" y="4301172"/>
                  <a:ext cx="147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5A717D9-D237-DB48-A91B-7E16433F8FFA}"/>
                    </a:ext>
                  </a:extLst>
                </p14:cNvPr>
                <p14:cNvContentPartPr/>
                <p14:nvPr/>
              </p14:nvContentPartPr>
              <p14:xfrm>
                <a:off x="4830058" y="4352652"/>
                <a:ext cx="294120" cy="13910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5A717D9-D237-DB48-A91B-7E16433F8F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21058" y="4343652"/>
                  <a:ext cx="311760" cy="140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D5FAE4-F7B3-8840-B557-8EDA7195F2B0}"/>
              </a:ext>
            </a:extLst>
          </p:cNvPr>
          <p:cNvGrpSpPr/>
          <p:nvPr/>
        </p:nvGrpSpPr>
        <p:grpSpPr>
          <a:xfrm>
            <a:off x="5250898" y="4143132"/>
            <a:ext cx="627840" cy="1460880"/>
            <a:chOff x="5250898" y="4143132"/>
            <a:chExt cx="627840" cy="14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E5E8C45E-8FF2-3447-BED2-D91B81A98502}"/>
                    </a:ext>
                  </a:extLst>
                </p14:cNvPr>
                <p14:cNvContentPartPr/>
                <p14:nvPr/>
              </p14:nvContentPartPr>
              <p14:xfrm>
                <a:off x="5299138" y="4353732"/>
                <a:ext cx="13680" cy="3034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E5E8C45E-8FF2-3447-BED2-D91B81A985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90138" y="4345092"/>
                  <a:ext cx="31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F42C6C5-731A-E443-9A59-5616C4D56E63}"/>
                    </a:ext>
                  </a:extLst>
                </p14:cNvPr>
                <p14:cNvContentPartPr/>
                <p14:nvPr/>
              </p14:nvContentPartPr>
              <p14:xfrm>
                <a:off x="5250898" y="4951692"/>
                <a:ext cx="208440" cy="2394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F42C6C5-731A-E443-9A59-5616C4D56E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41898" y="4942692"/>
                  <a:ext cx="226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2C14BDD-13E8-A74E-8B7F-DBEE7FDCFCBB}"/>
                    </a:ext>
                  </a:extLst>
                </p14:cNvPr>
                <p14:cNvContentPartPr/>
                <p14:nvPr/>
              </p14:nvContentPartPr>
              <p14:xfrm>
                <a:off x="5345218" y="5413932"/>
                <a:ext cx="16560" cy="1900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2C14BDD-13E8-A74E-8B7F-DBEE7FDCFC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36578" y="5404932"/>
                  <a:ext cx="34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8DC49A13-ABA7-7042-8C08-1CC21909098F}"/>
                    </a:ext>
                  </a:extLst>
                </p14:cNvPr>
                <p14:cNvContentPartPr/>
                <p14:nvPr/>
              </p14:nvContentPartPr>
              <p14:xfrm>
                <a:off x="5621338" y="4143132"/>
                <a:ext cx="257400" cy="13197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8DC49A13-ABA7-7042-8C08-1CC21909098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12338" y="4134492"/>
                  <a:ext cx="275040" cy="13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F00CD52-5C0F-4D49-B2DD-7C92DE8034D9}"/>
              </a:ext>
            </a:extLst>
          </p:cNvPr>
          <p:cNvGrpSpPr/>
          <p:nvPr/>
        </p:nvGrpSpPr>
        <p:grpSpPr>
          <a:xfrm>
            <a:off x="6708178" y="1925892"/>
            <a:ext cx="4287960" cy="3466800"/>
            <a:chOff x="6708178" y="1925892"/>
            <a:chExt cx="4287960" cy="346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95333AE-30AC-DE47-801F-7C735BD64B3A}"/>
                    </a:ext>
                  </a:extLst>
                </p14:cNvPr>
                <p14:cNvContentPartPr/>
                <p14:nvPr/>
              </p14:nvContentPartPr>
              <p14:xfrm>
                <a:off x="6708178" y="3469572"/>
                <a:ext cx="196560" cy="284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95333AE-30AC-DE47-801F-7C735BD64B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99178" y="3460572"/>
                  <a:ext cx="214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CE50EAA2-8876-964F-8B9A-6B2D1230593A}"/>
                    </a:ext>
                  </a:extLst>
                </p14:cNvPr>
                <p14:cNvContentPartPr/>
                <p14:nvPr/>
              </p14:nvContentPartPr>
              <p14:xfrm>
                <a:off x="6810778" y="3370572"/>
                <a:ext cx="104760" cy="2408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CE50EAA2-8876-964F-8B9A-6B2D123059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01778" y="3361572"/>
                  <a:ext cx="122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4DABB9E-3F21-AA4D-A02F-6A71AFBE90ED}"/>
                    </a:ext>
                  </a:extLst>
                </p14:cNvPr>
                <p14:cNvContentPartPr/>
                <p14:nvPr/>
              </p14:nvContentPartPr>
              <p14:xfrm>
                <a:off x="7358338" y="1925892"/>
                <a:ext cx="421200" cy="34668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4DABB9E-3F21-AA4D-A02F-6A71AFBE90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49338" y="1916892"/>
                  <a:ext cx="438840" cy="34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E8EAA5D-07E1-8A4B-B30C-909E480EDE14}"/>
                    </a:ext>
                  </a:extLst>
                </p14:cNvPr>
                <p14:cNvContentPartPr/>
                <p14:nvPr/>
              </p14:nvContentPartPr>
              <p14:xfrm>
                <a:off x="7374898" y="4702212"/>
                <a:ext cx="3621240" cy="2829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E8EAA5D-07E1-8A4B-B30C-909E480EDE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65898" y="4693572"/>
                  <a:ext cx="363888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0040BA2F-A541-1B4A-801E-55D0A5B3CE09}"/>
                  </a:ext>
                </a:extLst>
              </p14:cNvPr>
              <p14:cNvContentPartPr/>
              <p14:nvPr/>
            </p14:nvContentPartPr>
            <p14:xfrm>
              <a:off x="8732098" y="4844052"/>
              <a:ext cx="5760" cy="2448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0040BA2F-A541-1B4A-801E-55D0A5B3CE0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23098" y="4835052"/>
                <a:ext cx="234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그룹 95">
            <a:extLst>
              <a:ext uri="{FF2B5EF4-FFF2-40B4-BE49-F238E27FC236}">
                <a16:creationId xmlns:a16="http://schemas.microsoft.com/office/drawing/2014/main" id="{093C0EA6-7A48-E94C-B020-8963520E79DE}"/>
              </a:ext>
            </a:extLst>
          </p:cNvPr>
          <p:cNvGrpSpPr/>
          <p:nvPr/>
        </p:nvGrpSpPr>
        <p:grpSpPr>
          <a:xfrm>
            <a:off x="7447258" y="2823732"/>
            <a:ext cx="2506680" cy="1256760"/>
            <a:chOff x="7447258" y="2823732"/>
            <a:chExt cx="2506680" cy="12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B572389-474D-524E-B8F7-1087FEBE30D1}"/>
                    </a:ext>
                  </a:extLst>
                </p14:cNvPr>
                <p14:cNvContentPartPr/>
                <p14:nvPr/>
              </p14:nvContentPartPr>
              <p14:xfrm>
                <a:off x="7550218" y="4042332"/>
                <a:ext cx="83160" cy="2160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B572389-474D-524E-B8F7-1087FEBE30D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41218" y="4033332"/>
                  <a:ext cx="100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BC487770-298F-5949-90D7-78E2E48E641C}"/>
                    </a:ext>
                  </a:extLst>
                </p14:cNvPr>
                <p14:cNvContentPartPr/>
                <p14:nvPr/>
              </p14:nvContentPartPr>
              <p14:xfrm>
                <a:off x="7447258" y="3139812"/>
                <a:ext cx="80640" cy="111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BC487770-298F-5949-90D7-78E2E48E64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38258" y="3131172"/>
                  <a:ext cx="98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4D5C667A-9076-D742-88C9-F5F6536AD8DF}"/>
                    </a:ext>
                  </a:extLst>
                </p14:cNvPr>
                <p14:cNvContentPartPr/>
                <p14:nvPr/>
              </p14:nvContentPartPr>
              <p14:xfrm>
                <a:off x="8639218" y="3013092"/>
                <a:ext cx="56520" cy="435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4D5C667A-9076-D742-88C9-F5F6536AD8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30218" y="3004452"/>
                  <a:ext cx="74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3F6EA6BC-5FE7-E248-8F7E-08E13B08F570}"/>
                    </a:ext>
                  </a:extLst>
                </p14:cNvPr>
                <p14:cNvContentPartPr/>
                <p14:nvPr/>
              </p14:nvContentPartPr>
              <p14:xfrm>
                <a:off x="8893378" y="2831292"/>
                <a:ext cx="73800" cy="3898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3F6EA6BC-5FE7-E248-8F7E-08E13B08F57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84378" y="2822652"/>
                  <a:ext cx="91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09E9CF0C-792C-C649-BEDF-302389E812D1}"/>
                    </a:ext>
                  </a:extLst>
                </p14:cNvPr>
                <p14:cNvContentPartPr/>
                <p14:nvPr/>
              </p14:nvContentPartPr>
              <p14:xfrm>
                <a:off x="9100378" y="2885652"/>
                <a:ext cx="40320" cy="2304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09E9CF0C-792C-C649-BEDF-302389E812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91738" y="2876652"/>
                  <a:ext cx="57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6D038AC-0EFE-0341-B6D0-289EF687F4B8}"/>
                    </a:ext>
                  </a:extLst>
                </p14:cNvPr>
                <p14:cNvContentPartPr/>
                <p14:nvPr/>
              </p14:nvContentPartPr>
              <p14:xfrm>
                <a:off x="9356698" y="3096972"/>
                <a:ext cx="16560" cy="860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6D038AC-0EFE-0341-B6D0-289EF687F4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47698" y="3087972"/>
                  <a:ext cx="34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F0CCEB49-106F-1B47-B321-E146DAD7B76C}"/>
                    </a:ext>
                  </a:extLst>
                </p14:cNvPr>
                <p14:cNvContentPartPr/>
                <p14:nvPr/>
              </p14:nvContentPartPr>
              <p14:xfrm>
                <a:off x="9503578" y="2918052"/>
                <a:ext cx="199440" cy="1875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F0CCEB49-106F-1B47-B321-E146DAD7B7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94938" y="2909412"/>
                  <a:ext cx="217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548818E-54F8-F248-82DD-32BB053CF3F3}"/>
                    </a:ext>
                  </a:extLst>
                </p14:cNvPr>
                <p14:cNvContentPartPr/>
                <p14:nvPr/>
              </p14:nvContentPartPr>
              <p14:xfrm>
                <a:off x="9785458" y="2823732"/>
                <a:ext cx="168480" cy="3621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548818E-54F8-F248-82DD-32BB053CF3F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76458" y="2814732"/>
                  <a:ext cx="1861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A049D32-4950-E542-94FC-78D37B8A418E}"/>
                    </a:ext>
                  </a:extLst>
                </p14:cNvPr>
                <p14:cNvContentPartPr/>
                <p14:nvPr/>
              </p14:nvContentPartPr>
              <p14:xfrm>
                <a:off x="7645978" y="4019652"/>
                <a:ext cx="72360" cy="352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A049D32-4950-E542-94FC-78D37B8A41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36978" y="4010652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D771E82D-6A41-8440-A895-3B6D67F7E19B}"/>
                    </a:ext>
                  </a:extLst>
                </p14:cNvPr>
                <p14:cNvContentPartPr/>
                <p14:nvPr/>
              </p14:nvContentPartPr>
              <p14:xfrm>
                <a:off x="7856938" y="3765492"/>
                <a:ext cx="101880" cy="9936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D771E82D-6A41-8440-A895-3B6D67F7E19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48298" y="3756852"/>
                  <a:ext cx="119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57E14085-38F3-9F4B-907F-17711C92B9EE}"/>
                    </a:ext>
                  </a:extLst>
                </p14:cNvPr>
                <p14:cNvContentPartPr/>
                <p14:nvPr/>
              </p14:nvContentPartPr>
              <p14:xfrm>
                <a:off x="8012098" y="3567852"/>
                <a:ext cx="86040" cy="8316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57E14085-38F3-9F4B-907F-17711C92B9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3098" y="3558852"/>
                  <a:ext cx="103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B664A9B-3E0B-E44B-9A10-B5EE1161F89A}"/>
                    </a:ext>
                  </a:extLst>
                </p14:cNvPr>
                <p14:cNvContentPartPr/>
                <p14:nvPr/>
              </p14:nvContentPartPr>
              <p14:xfrm>
                <a:off x="8257978" y="3335292"/>
                <a:ext cx="91080" cy="6732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B664A9B-3E0B-E44B-9A10-B5EE1161F8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49338" y="3326292"/>
                  <a:ext cx="108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5F4E7CC-813A-D94D-A8D2-8F5C0CFDAC6C}"/>
                    </a:ext>
                  </a:extLst>
                </p14:cNvPr>
                <p14:cNvContentPartPr/>
                <p14:nvPr/>
              </p14:nvContentPartPr>
              <p14:xfrm>
                <a:off x="8434378" y="3190932"/>
                <a:ext cx="107280" cy="7236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5F4E7CC-813A-D94D-A8D2-8F5C0CFDAC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25738" y="3181932"/>
                  <a:ext cx="124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C9DAEED0-E571-D041-92AE-760F05051556}"/>
                    </a:ext>
                  </a:extLst>
                </p14:cNvPr>
                <p14:cNvContentPartPr/>
                <p14:nvPr/>
              </p14:nvContentPartPr>
              <p14:xfrm>
                <a:off x="8434378" y="3106692"/>
                <a:ext cx="188640" cy="19296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C9DAEED0-E571-D041-92AE-760F0505155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25738" y="3098052"/>
                  <a:ext cx="206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3196A7BE-012F-3D49-91DC-94D38E494469}"/>
                    </a:ext>
                  </a:extLst>
                </p14:cNvPr>
                <p14:cNvContentPartPr/>
                <p14:nvPr/>
              </p14:nvContentPartPr>
              <p14:xfrm>
                <a:off x="7525738" y="3999852"/>
                <a:ext cx="163440" cy="806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3196A7BE-012F-3D49-91DC-94D38E4944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16738" y="3991212"/>
                  <a:ext cx="181080" cy="9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75138BE-A9D3-324D-B2B3-2ED9C6D666C2}"/>
              </a:ext>
            </a:extLst>
          </p:cNvPr>
          <p:cNvSpPr txBox="1"/>
          <p:nvPr/>
        </p:nvSpPr>
        <p:spPr>
          <a:xfrm>
            <a:off x="6187258" y="4614529"/>
            <a:ext cx="5736955" cy="175432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/>
              <a:t>transMX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cos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time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sin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time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p:graphicFrame>
        <p:nvGraphicFramePr>
          <p:cNvPr id="99" name="표 99">
            <a:extLst>
              <a:ext uri="{FF2B5EF4-FFF2-40B4-BE49-F238E27FC236}">
                <a16:creationId xmlns:a16="http://schemas.microsoft.com/office/drawing/2014/main" id="{4CD710A5-DB95-7F4C-B25E-70BAFEA4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86263"/>
              </p:ext>
            </p:extLst>
          </p:nvPr>
        </p:nvGraphicFramePr>
        <p:xfrm>
          <a:off x="7741669" y="186451"/>
          <a:ext cx="860538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0538">
                  <a:extLst>
                    <a:ext uri="{9D8B030D-6E8A-4147-A177-3AD203B41FA5}">
                      <a16:colId xmlns:a16="http://schemas.microsoft.com/office/drawing/2014/main" val="1783819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15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343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9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27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43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18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0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9470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1FE038C8-B42A-3643-A0DD-DDE69C95981B}"/>
                  </a:ext>
                </a:extLst>
              </p14:cNvPr>
              <p14:cNvContentPartPr/>
              <p14:nvPr/>
            </p14:nvContentPartPr>
            <p14:xfrm>
              <a:off x="6097978" y="884772"/>
              <a:ext cx="1523880" cy="809280"/>
            </p14:xfrm>
          </p:contentPart>
        </mc:Choice>
        <mc:Fallback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1FE038C8-B42A-3643-A0DD-DDE69C95981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88978" y="875772"/>
                <a:ext cx="1541520" cy="8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33E8BE58-335E-1F4A-A67F-765937F71FF8}"/>
                  </a:ext>
                </a:extLst>
              </p14:cNvPr>
              <p14:cNvContentPartPr/>
              <p14:nvPr/>
            </p14:nvContentPartPr>
            <p14:xfrm>
              <a:off x="8975818" y="956412"/>
              <a:ext cx="48600" cy="123480"/>
            </p14:xfrm>
          </p:contentPart>
        </mc:Choice>
        <mc:Fallback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33E8BE58-335E-1F4A-A67F-765937F71FF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67178" y="947772"/>
                <a:ext cx="66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710CBDA3-0295-0A44-AF71-DD9F6DDBF853}"/>
                  </a:ext>
                </a:extLst>
              </p14:cNvPr>
              <p14:cNvContentPartPr/>
              <p14:nvPr/>
            </p14:nvContentPartPr>
            <p14:xfrm>
              <a:off x="9184978" y="1257012"/>
              <a:ext cx="191160" cy="27036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710CBDA3-0295-0A44-AF71-DD9F6DDBF85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175978" y="1248372"/>
                <a:ext cx="2088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53DD6E1A-792A-9940-9F09-57FD086F455B}"/>
                  </a:ext>
                </a:extLst>
              </p14:cNvPr>
              <p14:cNvContentPartPr/>
              <p14:nvPr/>
            </p14:nvContentPartPr>
            <p14:xfrm>
              <a:off x="9298378" y="1433412"/>
              <a:ext cx="101880" cy="1368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53DD6E1A-792A-9940-9F09-57FD086F455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289378" y="1424772"/>
                <a:ext cx="1195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88687569-0FBA-3C43-93C4-FED8AD1EB2F9}"/>
                  </a:ext>
                </a:extLst>
              </p14:cNvPr>
              <p14:cNvContentPartPr/>
              <p14:nvPr/>
            </p14:nvContentPartPr>
            <p14:xfrm>
              <a:off x="9378658" y="1444212"/>
              <a:ext cx="13680" cy="8316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88687569-0FBA-3C43-93C4-FED8AD1EB2F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69658" y="1435572"/>
                <a:ext cx="313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343A6B8F-5B7F-0242-BE74-1B57B6CAB918}"/>
                  </a:ext>
                </a:extLst>
              </p14:cNvPr>
              <p14:cNvContentPartPr/>
              <p14:nvPr/>
            </p14:nvContentPartPr>
            <p14:xfrm>
              <a:off x="9442738" y="1269252"/>
              <a:ext cx="123480" cy="224640"/>
            </p14:xfrm>
          </p:contentPart>
        </mc:Choice>
        <mc:Fallback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343A6B8F-5B7F-0242-BE74-1B57B6CAB91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433738" y="1260612"/>
                <a:ext cx="1411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7DD7811D-AA27-C14A-A063-B49913D4746A}"/>
                  </a:ext>
                </a:extLst>
              </p14:cNvPr>
              <p14:cNvContentPartPr/>
              <p14:nvPr/>
            </p14:nvContentPartPr>
            <p14:xfrm>
              <a:off x="9685738" y="1261332"/>
              <a:ext cx="128520" cy="194040"/>
            </p14:xfrm>
          </p:contentPart>
        </mc:Choice>
        <mc:Fallback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7DD7811D-AA27-C14A-A063-B49913D4746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77098" y="1252692"/>
                <a:ext cx="1461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6D049849-605C-6748-81F4-F1C7D369D310}"/>
                  </a:ext>
                </a:extLst>
              </p14:cNvPr>
              <p14:cNvContentPartPr/>
              <p14:nvPr/>
            </p14:nvContentPartPr>
            <p14:xfrm>
              <a:off x="9884098" y="1103292"/>
              <a:ext cx="1832760" cy="519480"/>
            </p14:xfrm>
          </p:contentPart>
        </mc:Choice>
        <mc:Fallback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6D049849-605C-6748-81F4-F1C7D369D31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875098" y="1094292"/>
                <a:ext cx="185040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10847528-9AD1-D549-99E6-352CF5456CA1}"/>
                  </a:ext>
                </a:extLst>
              </p14:cNvPr>
              <p14:cNvContentPartPr/>
              <p14:nvPr/>
            </p14:nvContentPartPr>
            <p14:xfrm>
              <a:off x="9729298" y="248292"/>
              <a:ext cx="298440" cy="828000"/>
            </p14:xfrm>
          </p:contentPart>
        </mc:Choice>
        <mc:Fallback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10847528-9AD1-D549-99E6-352CF5456CA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20298" y="239292"/>
                <a:ext cx="316080" cy="8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FCAB86B3-746D-614C-9EE0-731DFC44BAF7}"/>
                  </a:ext>
                </a:extLst>
              </p14:cNvPr>
              <p14:cNvContentPartPr/>
              <p14:nvPr/>
            </p14:nvContentPartPr>
            <p14:xfrm>
              <a:off x="10556938" y="260172"/>
              <a:ext cx="5760" cy="18576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FCAB86B3-746D-614C-9EE0-731DFC44BAF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547938" y="251172"/>
                <a:ext cx="234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D9688AF5-6A36-2045-AC71-F72B72F92A86}"/>
                  </a:ext>
                </a:extLst>
              </p14:cNvPr>
              <p14:cNvContentPartPr/>
              <p14:nvPr/>
            </p14:nvContentPartPr>
            <p14:xfrm>
              <a:off x="10541818" y="659052"/>
              <a:ext cx="50040" cy="12348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D9688AF5-6A36-2045-AC71-F72B72F92A8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533178" y="650052"/>
                <a:ext cx="67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6FE2D26C-0523-A04F-A08A-F8D216E562E7}"/>
                  </a:ext>
                </a:extLst>
              </p14:cNvPr>
              <p14:cNvContentPartPr/>
              <p14:nvPr/>
            </p14:nvContentPartPr>
            <p14:xfrm>
              <a:off x="10570258" y="976572"/>
              <a:ext cx="11160" cy="183240"/>
            </p14:xfrm>
          </p:contentPart>
        </mc:Choice>
        <mc:Fallback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6FE2D26C-0523-A04F-A08A-F8D216E562E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561258" y="967932"/>
                <a:ext cx="288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7F78F05B-D419-4541-82B4-EDA6704E464F}"/>
                  </a:ext>
                </a:extLst>
              </p14:cNvPr>
              <p14:cNvContentPartPr/>
              <p14:nvPr/>
            </p14:nvContentPartPr>
            <p14:xfrm>
              <a:off x="8740738" y="1002132"/>
              <a:ext cx="284760" cy="9108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7F78F05B-D419-4541-82B4-EDA6704E464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32098" y="993132"/>
                <a:ext cx="3024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5D0FEEF9-7663-8048-AE60-D8A80C2C3FB6}"/>
                  </a:ext>
                </a:extLst>
              </p14:cNvPr>
              <p14:cNvContentPartPr/>
              <p14:nvPr/>
            </p14:nvContentPartPr>
            <p14:xfrm>
              <a:off x="8979778" y="951372"/>
              <a:ext cx="69840" cy="9108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5D0FEEF9-7663-8048-AE60-D8A80C2C3FB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971138" y="942372"/>
                <a:ext cx="87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68C356CD-2654-C546-80A6-0B68A2D77AFC}"/>
                  </a:ext>
                </a:extLst>
              </p14:cNvPr>
              <p14:cNvContentPartPr/>
              <p14:nvPr/>
            </p14:nvContentPartPr>
            <p14:xfrm>
              <a:off x="10999738" y="293652"/>
              <a:ext cx="54000" cy="86040"/>
            </p14:xfrm>
          </p:contentPart>
        </mc:Choice>
        <mc:Fallback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68C356CD-2654-C546-80A6-0B68A2D77AF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991098" y="285012"/>
                <a:ext cx="716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EEB2E306-498A-3941-B5DD-086FFDC4F441}"/>
                  </a:ext>
                </a:extLst>
              </p14:cNvPr>
              <p14:cNvContentPartPr/>
              <p14:nvPr/>
            </p14:nvContentPartPr>
            <p14:xfrm>
              <a:off x="10994338" y="605052"/>
              <a:ext cx="360" cy="155520"/>
            </p14:xfrm>
          </p:contentPart>
        </mc:Choice>
        <mc:Fallback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EEB2E306-498A-3941-B5DD-086FFDC4F44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985698" y="596052"/>
                <a:ext cx="180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A944F155-B52F-644B-B828-71310D9F76B3}"/>
                  </a:ext>
                </a:extLst>
              </p14:cNvPr>
              <p14:cNvContentPartPr/>
              <p14:nvPr/>
            </p14:nvContentPartPr>
            <p14:xfrm>
              <a:off x="11014498" y="935892"/>
              <a:ext cx="11160" cy="14472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A944F155-B52F-644B-B828-71310D9F76B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005498" y="927252"/>
                <a:ext cx="288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672F571D-F0BE-C240-AD43-AC8CB734DE08}"/>
                  </a:ext>
                </a:extLst>
              </p14:cNvPr>
              <p14:cNvContentPartPr/>
              <p14:nvPr/>
            </p14:nvContentPartPr>
            <p14:xfrm>
              <a:off x="10187578" y="320292"/>
              <a:ext cx="142200" cy="82764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672F571D-F0BE-C240-AD43-AC8CB734DE0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78578" y="311652"/>
                <a:ext cx="159840" cy="84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D7CE1DA4-CCA6-7849-9E50-6793C5492744}"/>
              </a:ext>
            </a:extLst>
          </p:cNvPr>
          <p:cNvGrpSpPr/>
          <p:nvPr/>
        </p:nvGrpSpPr>
        <p:grpSpPr>
          <a:xfrm>
            <a:off x="11402218" y="310932"/>
            <a:ext cx="422280" cy="766080"/>
            <a:chOff x="11402218" y="310932"/>
            <a:chExt cx="42228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8A768365-9A6D-1144-8C53-F8C0688F4379}"/>
                    </a:ext>
                  </a:extLst>
                </p14:cNvPr>
                <p14:cNvContentPartPr/>
                <p14:nvPr/>
              </p14:nvContentPartPr>
              <p14:xfrm>
                <a:off x="11402218" y="310932"/>
                <a:ext cx="77760" cy="806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8A768365-9A6D-1144-8C53-F8C0688F437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93218" y="301932"/>
                  <a:ext cx="95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91E0F634-68B5-7840-9C02-ED2BE9D42848}"/>
                    </a:ext>
                  </a:extLst>
                </p14:cNvPr>
                <p14:cNvContentPartPr/>
                <p14:nvPr/>
              </p14:nvContentPartPr>
              <p14:xfrm>
                <a:off x="11458018" y="685692"/>
                <a:ext cx="72360" cy="1285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91E0F634-68B5-7840-9C02-ED2BE9D4284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49378" y="676692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25A04FCB-6AF6-C040-82DF-5D0E773B45AF}"/>
                    </a:ext>
                  </a:extLst>
                </p14:cNvPr>
                <p14:cNvContentPartPr/>
                <p14:nvPr/>
              </p14:nvContentPartPr>
              <p14:xfrm>
                <a:off x="11446138" y="940212"/>
                <a:ext cx="19080" cy="13680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25A04FCB-6AF6-C040-82DF-5D0E773B45A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37498" y="931212"/>
                  <a:ext cx="36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404F1E3F-BD49-F545-8191-0CEB8814D4D1}"/>
                    </a:ext>
                  </a:extLst>
                </p14:cNvPr>
                <p14:cNvContentPartPr/>
                <p14:nvPr/>
              </p14:nvContentPartPr>
              <p14:xfrm>
                <a:off x="11657098" y="327852"/>
                <a:ext cx="167400" cy="69804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404F1E3F-BD49-F545-8191-0CEB8814D4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648098" y="319212"/>
                  <a:ext cx="185040" cy="71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86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nocular.com - Transform Tool Developer Guide">
            <a:extLst>
              <a:ext uri="{FF2B5EF4-FFF2-40B4-BE49-F238E27FC236}">
                <a16:creationId xmlns:a16="http://schemas.microsoft.com/office/drawing/2014/main" id="{B2B3B989-F005-FD4C-8772-9128F32D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203" y="976355"/>
            <a:ext cx="4483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pter 3 - OpenGL Programming Guide">
            <a:extLst>
              <a:ext uri="{FF2B5EF4-FFF2-40B4-BE49-F238E27FC236}">
                <a16:creationId xmlns:a16="http://schemas.microsoft.com/office/drawing/2014/main" id="{3CFE145D-325C-4442-B467-B6F10651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3" y="3049545"/>
            <a:ext cx="61976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5" name="그룹 3084">
            <a:extLst>
              <a:ext uri="{FF2B5EF4-FFF2-40B4-BE49-F238E27FC236}">
                <a16:creationId xmlns:a16="http://schemas.microsoft.com/office/drawing/2014/main" id="{3FF23A69-A6D3-1147-B786-544614119C7B}"/>
              </a:ext>
            </a:extLst>
          </p:cNvPr>
          <p:cNvGrpSpPr/>
          <p:nvPr/>
        </p:nvGrpSpPr>
        <p:grpSpPr>
          <a:xfrm>
            <a:off x="8162578" y="2333052"/>
            <a:ext cx="1616040" cy="415080"/>
            <a:chOff x="8162578" y="2333052"/>
            <a:chExt cx="161604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1FD1E2D-AA1F-D343-BA54-12B2A1779398}"/>
                    </a:ext>
                  </a:extLst>
                </p14:cNvPr>
                <p14:cNvContentPartPr/>
                <p14:nvPr/>
              </p14:nvContentPartPr>
              <p14:xfrm>
                <a:off x="8162578" y="2447532"/>
                <a:ext cx="158040" cy="1299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1FD1E2D-AA1F-D343-BA54-12B2A17793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53938" y="2438892"/>
                  <a:ext cx="175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8080DA3-5FF6-974D-A409-0CE6F9BAD08C}"/>
                    </a:ext>
                  </a:extLst>
                </p14:cNvPr>
                <p14:cNvContentPartPr/>
                <p14:nvPr/>
              </p14:nvContentPartPr>
              <p14:xfrm>
                <a:off x="8476138" y="2398212"/>
                <a:ext cx="28440" cy="1710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8080DA3-5FF6-974D-A409-0CE6F9BAD0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67498" y="2389212"/>
                  <a:ext cx="46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0FB594D-9446-374A-9BE9-AE02951D69D3}"/>
                    </a:ext>
                  </a:extLst>
                </p14:cNvPr>
                <p14:cNvContentPartPr/>
                <p14:nvPr/>
              </p14:nvContentPartPr>
              <p14:xfrm>
                <a:off x="8410618" y="2598012"/>
                <a:ext cx="238320" cy="1501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0FB594D-9446-374A-9BE9-AE02951D69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01618" y="2589372"/>
                  <a:ext cx="255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D5F7A79-3AB7-1B4D-9AD4-24CE50444884}"/>
                    </a:ext>
                  </a:extLst>
                </p14:cNvPr>
                <p14:cNvContentPartPr/>
                <p14:nvPr/>
              </p14:nvContentPartPr>
              <p14:xfrm>
                <a:off x="8681698" y="2439612"/>
                <a:ext cx="64440" cy="1062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D5F7A79-3AB7-1B4D-9AD4-24CE504448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72698" y="2430972"/>
                  <a:ext cx="82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66DC46A-FF94-BD47-8D53-CE5F5E2C38EB}"/>
                    </a:ext>
                  </a:extLst>
                </p14:cNvPr>
                <p14:cNvContentPartPr/>
                <p14:nvPr/>
              </p14:nvContentPartPr>
              <p14:xfrm>
                <a:off x="8738938" y="2400012"/>
                <a:ext cx="131400" cy="1404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66DC46A-FF94-BD47-8D53-CE5F5E2C38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30298" y="2391372"/>
                  <a:ext cx="149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3ED8D44-6D8A-0F45-B7C2-29AC562EA1FD}"/>
                    </a:ext>
                  </a:extLst>
                </p14:cNvPr>
                <p14:cNvContentPartPr/>
                <p14:nvPr/>
              </p14:nvContentPartPr>
              <p14:xfrm>
                <a:off x="8922178" y="2353212"/>
                <a:ext cx="77760" cy="1472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3ED8D44-6D8A-0F45-B7C2-29AC562EA1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13538" y="2344212"/>
                  <a:ext cx="95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9F0713F-86B8-9E4A-8363-0C1D5BC48737}"/>
                    </a:ext>
                  </a:extLst>
                </p14:cNvPr>
                <p14:cNvContentPartPr/>
                <p14:nvPr/>
              </p14:nvContentPartPr>
              <p14:xfrm>
                <a:off x="9004978" y="2446812"/>
                <a:ext cx="112680" cy="216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9F0713F-86B8-9E4A-8363-0C1D5BC487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96338" y="2437812"/>
                  <a:ext cx="130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ACEA7F7-8641-1548-B259-A212D7BEC940}"/>
                    </a:ext>
                  </a:extLst>
                </p14:cNvPr>
                <p14:cNvContentPartPr/>
                <p14:nvPr/>
              </p14:nvContentPartPr>
              <p14:xfrm>
                <a:off x="8896978" y="2486772"/>
                <a:ext cx="223200" cy="1047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ACEA7F7-8641-1548-B259-A212D7BEC9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87978" y="2477772"/>
                  <a:ext cx="240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9092600-4C08-A448-8C72-C9E4A6C152D5}"/>
                    </a:ext>
                  </a:extLst>
                </p14:cNvPr>
                <p14:cNvContentPartPr/>
                <p14:nvPr/>
              </p14:nvContentPartPr>
              <p14:xfrm>
                <a:off x="9114418" y="2355732"/>
                <a:ext cx="109800" cy="57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9092600-4C08-A448-8C72-C9E4A6C152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05778" y="2347092"/>
                  <a:ext cx="127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928C686-3A6C-7946-87A0-D5DA11EE7CA4}"/>
                    </a:ext>
                  </a:extLst>
                </p14:cNvPr>
                <p14:cNvContentPartPr/>
                <p14:nvPr/>
              </p14:nvContentPartPr>
              <p14:xfrm>
                <a:off x="9168058" y="2358612"/>
                <a:ext cx="27000" cy="1393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928C686-3A6C-7946-87A0-D5DA11EE7C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59058" y="2349612"/>
                  <a:ext cx="44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0E55751-0D34-AB44-AFED-841A41B05CB6}"/>
                    </a:ext>
                  </a:extLst>
                </p14:cNvPr>
                <p14:cNvContentPartPr/>
                <p14:nvPr/>
              </p14:nvContentPartPr>
              <p14:xfrm>
                <a:off x="9189298" y="2436012"/>
                <a:ext cx="86040" cy="777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0E55751-0D34-AB44-AFED-841A41B05C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80658" y="2427012"/>
                  <a:ext cx="103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EC677B5-8213-C34F-BEF5-5C4DD28FD5F4}"/>
                    </a:ext>
                  </a:extLst>
                </p14:cNvPr>
                <p14:cNvContentPartPr/>
                <p14:nvPr/>
              </p14:nvContentPartPr>
              <p14:xfrm>
                <a:off x="9210898" y="2398572"/>
                <a:ext cx="93960" cy="270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EC677B5-8213-C34F-BEF5-5C4DD28FD5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01898" y="2389572"/>
                  <a:ext cx="111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70A9F2D-1112-5047-8F92-48041D849AD3}"/>
                    </a:ext>
                  </a:extLst>
                </p14:cNvPr>
                <p14:cNvContentPartPr/>
                <p14:nvPr/>
              </p14:nvContentPartPr>
              <p14:xfrm>
                <a:off x="9281458" y="2374452"/>
                <a:ext cx="90000" cy="2091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70A9F2D-1112-5047-8F92-48041D849A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72818" y="2365812"/>
                  <a:ext cx="107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B08CECB-8A97-A342-A4EB-4B7805A05CCB}"/>
                    </a:ext>
                  </a:extLst>
                </p14:cNvPr>
                <p14:cNvContentPartPr/>
                <p14:nvPr/>
              </p14:nvContentPartPr>
              <p14:xfrm>
                <a:off x="9438058" y="2363652"/>
                <a:ext cx="120600" cy="752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B08CECB-8A97-A342-A4EB-4B7805A05C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29058" y="2355012"/>
                  <a:ext cx="138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396B282-E64D-E44F-AB7E-4D40B9B78A16}"/>
                    </a:ext>
                  </a:extLst>
                </p14:cNvPr>
                <p14:cNvContentPartPr/>
                <p14:nvPr/>
              </p14:nvContentPartPr>
              <p14:xfrm>
                <a:off x="9627778" y="2333052"/>
                <a:ext cx="40320" cy="1436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396B282-E64D-E44F-AB7E-4D40B9B78A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19138" y="2324052"/>
                  <a:ext cx="57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0560E83-CD08-E848-AD7C-187190A1F4E4}"/>
                    </a:ext>
                  </a:extLst>
                </p14:cNvPr>
                <p14:cNvContentPartPr/>
                <p14:nvPr/>
              </p14:nvContentPartPr>
              <p14:xfrm>
                <a:off x="9558298" y="2468052"/>
                <a:ext cx="220320" cy="1206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0560E83-CD08-E848-AD7C-187190A1F4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49658" y="2459052"/>
                  <a:ext cx="2379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4" name="그룹 3083">
            <a:extLst>
              <a:ext uri="{FF2B5EF4-FFF2-40B4-BE49-F238E27FC236}">
                <a16:creationId xmlns:a16="http://schemas.microsoft.com/office/drawing/2014/main" id="{5951BF41-CA14-7043-88D1-580BD5AAD612}"/>
              </a:ext>
            </a:extLst>
          </p:cNvPr>
          <p:cNvGrpSpPr/>
          <p:nvPr/>
        </p:nvGrpSpPr>
        <p:grpSpPr>
          <a:xfrm>
            <a:off x="10160938" y="2339892"/>
            <a:ext cx="684000" cy="347760"/>
            <a:chOff x="10160938" y="2339892"/>
            <a:chExt cx="68400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A7AFCBD-5F7D-E04C-9623-92BBA3BFD408}"/>
                    </a:ext>
                  </a:extLst>
                </p14:cNvPr>
                <p14:cNvContentPartPr/>
                <p14:nvPr/>
              </p14:nvContentPartPr>
              <p14:xfrm>
                <a:off x="10160938" y="2390652"/>
                <a:ext cx="167760" cy="910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A7AFCBD-5F7D-E04C-9623-92BBA3BFD4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52298" y="2382012"/>
                  <a:ext cx="185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4BD136C-26BA-6C45-8389-53DB3DAACE27}"/>
                    </a:ext>
                  </a:extLst>
                </p14:cNvPr>
                <p14:cNvContentPartPr/>
                <p14:nvPr/>
              </p14:nvContentPartPr>
              <p14:xfrm>
                <a:off x="10262458" y="2371932"/>
                <a:ext cx="109800" cy="964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4BD136C-26BA-6C45-8389-53DB3DAACE2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53818" y="2363292"/>
                  <a:ext cx="127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1F89F59-6124-7F4A-95E4-D0B2F012BEF2}"/>
                    </a:ext>
                  </a:extLst>
                </p14:cNvPr>
                <p14:cNvContentPartPr/>
                <p14:nvPr/>
              </p14:nvContentPartPr>
              <p14:xfrm>
                <a:off x="10363978" y="2339892"/>
                <a:ext cx="24480" cy="1422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1F89F59-6124-7F4A-95E4-D0B2F012BE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55338" y="2331252"/>
                  <a:ext cx="42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E932338-7D3E-AE4C-A1E4-122AFBB0C9AD}"/>
                    </a:ext>
                  </a:extLst>
                </p14:cNvPr>
                <p14:cNvContentPartPr/>
                <p14:nvPr/>
              </p14:nvContentPartPr>
              <p14:xfrm>
                <a:off x="10291978" y="2487132"/>
                <a:ext cx="175320" cy="1180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E932338-7D3E-AE4C-A1E4-122AFBB0C9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82978" y="2478132"/>
                  <a:ext cx="192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0E78A4B-525A-464B-B790-3CA982F4988D}"/>
                    </a:ext>
                  </a:extLst>
                </p14:cNvPr>
                <p14:cNvContentPartPr/>
                <p14:nvPr/>
              </p14:nvContentPartPr>
              <p14:xfrm>
                <a:off x="10488178" y="2371932"/>
                <a:ext cx="45720" cy="82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0E78A4B-525A-464B-B790-3CA982F498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79538" y="2363292"/>
                  <a:ext cx="63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3D08B0A-1EFA-2D49-9FA8-20ECAA6EBB97}"/>
                    </a:ext>
                  </a:extLst>
                </p14:cNvPr>
                <p14:cNvContentPartPr/>
                <p14:nvPr/>
              </p14:nvContentPartPr>
              <p14:xfrm>
                <a:off x="10448218" y="2412252"/>
                <a:ext cx="140400" cy="244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3D08B0A-1EFA-2D49-9FA8-20ECAA6EBB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39218" y="2403252"/>
                  <a:ext cx="158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DCEC205-D3B0-724B-B9E3-33A10278EB2F}"/>
                    </a:ext>
                  </a:extLst>
                </p14:cNvPr>
                <p14:cNvContentPartPr/>
                <p14:nvPr/>
              </p14:nvContentPartPr>
              <p14:xfrm>
                <a:off x="10497178" y="2436012"/>
                <a:ext cx="43200" cy="604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DCEC205-D3B0-724B-B9E3-33A10278EB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88538" y="2427372"/>
                  <a:ext cx="60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E099BC9-51BB-A449-BBD7-BAF7B5C31E2D}"/>
                    </a:ext>
                  </a:extLst>
                </p14:cNvPr>
                <p14:cNvContentPartPr/>
                <p14:nvPr/>
              </p14:nvContentPartPr>
              <p14:xfrm>
                <a:off x="10515898" y="2460132"/>
                <a:ext cx="87120" cy="403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E099BC9-51BB-A449-BBD7-BAF7B5C31E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07258" y="2451492"/>
                  <a:ext cx="104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8DF75600-C114-374C-BE2B-DD6AAB4AD571}"/>
                    </a:ext>
                  </a:extLst>
                </p14:cNvPr>
                <p14:cNvContentPartPr/>
                <p14:nvPr/>
              </p14:nvContentPartPr>
              <p14:xfrm>
                <a:off x="10377298" y="2500452"/>
                <a:ext cx="318960" cy="324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8DF75600-C114-374C-BE2B-DD6AAB4AD5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68658" y="2491452"/>
                  <a:ext cx="336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48159EA-5EE1-F540-A6F7-CFFA46388DF3}"/>
                    </a:ext>
                  </a:extLst>
                </p14:cNvPr>
                <p14:cNvContentPartPr/>
                <p14:nvPr/>
              </p14:nvContentPartPr>
              <p14:xfrm>
                <a:off x="10489618" y="2521692"/>
                <a:ext cx="150480" cy="1659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48159EA-5EE1-F540-A6F7-CFFA46388DF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80618" y="2512692"/>
                  <a:ext cx="168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BCB94D4-9EB8-734C-914F-139C22820033}"/>
                    </a:ext>
                  </a:extLst>
                </p14:cNvPr>
                <p14:cNvContentPartPr/>
                <p14:nvPr/>
              </p14:nvContentPartPr>
              <p14:xfrm>
                <a:off x="10682938" y="2410812"/>
                <a:ext cx="75240" cy="806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BCB94D4-9EB8-734C-914F-139C228200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73938" y="2402172"/>
                  <a:ext cx="92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D81C749-7E6A-E34B-9780-50EE674481D0}"/>
                    </a:ext>
                  </a:extLst>
                </p14:cNvPr>
                <p14:cNvContentPartPr/>
                <p14:nvPr/>
              </p14:nvContentPartPr>
              <p14:xfrm>
                <a:off x="10624258" y="2533932"/>
                <a:ext cx="220680" cy="1285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D81C749-7E6A-E34B-9780-50EE674481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15258" y="2524932"/>
                  <a:ext cx="238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3" name="그룹 3082">
            <a:extLst>
              <a:ext uri="{FF2B5EF4-FFF2-40B4-BE49-F238E27FC236}">
                <a16:creationId xmlns:a16="http://schemas.microsoft.com/office/drawing/2014/main" id="{8FA62CA7-6BEE-5549-9B62-66CB31372B9D}"/>
              </a:ext>
            </a:extLst>
          </p:cNvPr>
          <p:cNvGrpSpPr/>
          <p:nvPr/>
        </p:nvGrpSpPr>
        <p:grpSpPr>
          <a:xfrm>
            <a:off x="9131698" y="3083292"/>
            <a:ext cx="1125720" cy="240840"/>
            <a:chOff x="9131698" y="3083292"/>
            <a:chExt cx="112572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DF370FE-700A-F54B-96A8-E9CC236C41D4}"/>
                    </a:ext>
                  </a:extLst>
                </p14:cNvPr>
                <p14:cNvContentPartPr/>
                <p14:nvPr/>
              </p14:nvContentPartPr>
              <p14:xfrm>
                <a:off x="9131698" y="3104892"/>
                <a:ext cx="220320" cy="2192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DF370FE-700A-F54B-96A8-E9CC236C41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22698" y="3096252"/>
                  <a:ext cx="237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072" name="잉크 3071">
                  <a:extLst>
                    <a:ext uri="{FF2B5EF4-FFF2-40B4-BE49-F238E27FC236}">
                      <a16:creationId xmlns:a16="http://schemas.microsoft.com/office/drawing/2014/main" id="{4AD4F8A6-8142-9248-B9E6-B6F5C22E2466}"/>
                    </a:ext>
                  </a:extLst>
                </p14:cNvPr>
                <p14:cNvContentPartPr/>
                <p14:nvPr/>
              </p14:nvContentPartPr>
              <p14:xfrm>
                <a:off x="9359578" y="3083292"/>
                <a:ext cx="246240" cy="217440"/>
              </p14:xfrm>
            </p:contentPart>
          </mc:Choice>
          <mc:Fallback>
            <p:pic>
              <p:nvPicPr>
                <p:cNvPr id="3072" name="잉크 3071">
                  <a:extLst>
                    <a:ext uri="{FF2B5EF4-FFF2-40B4-BE49-F238E27FC236}">
                      <a16:creationId xmlns:a16="http://schemas.microsoft.com/office/drawing/2014/main" id="{4AD4F8A6-8142-9248-B9E6-B6F5C22E24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50578" y="3074292"/>
                  <a:ext cx="263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73" name="잉크 3072">
                  <a:extLst>
                    <a:ext uri="{FF2B5EF4-FFF2-40B4-BE49-F238E27FC236}">
                      <a16:creationId xmlns:a16="http://schemas.microsoft.com/office/drawing/2014/main" id="{E64163D2-2B06-0948-B3D1-D81EE096F64D}"/>
                    </a:ext>
                  </a:extLst>
                </p14:cNvPr>
                <p14:cNvContentPartPr/>
                <p14:nvPr/>
              </p14:nvContentPartPr>
              <p14:xfrm>
                <a:off x="9591778" y="3112092"/>
                <a:ext cx="181800" cy="120600"/>
              </p14:xfrm>
            </p:contentPart>
          </mc:Choice>
          <mc:Fallback>
            <p:pic>
              <p:nvPicPr>
                <p:cNvPr id="3073" name="잉크 3072">
                  <a:extLst>
                    <a:ext uri="{FF2B5EF4-FFF2-40B4-BE49-F238E27FC236}">
                      <a16:creationId xmlns:a16="http://schemas.microsoft.com/office/drawing/2014/main" id="{E64163D2-2B06-0948-B3D1-D81EE096F6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83138" y="3103452"/>
                  <a:ext cx="199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075" name="잉크 3074">
                  <a:extLst>
                    <a:ext uri="{FF2B5EF4-FFF2-40B4-BE49-F238E27FC236}">
                      <a16:creationId xmlns:a16="http://schemas.microsoft.com/office/drawing/2014/main" id="{AA720DA8-DACB-924B-82A3-0FFE722E2CCB}"/>
                    </a:ext>
                  </a:extLst>
                </p14:cNvPr>
                <p14:cNvContentPartPr/>
                <p14:nvPr/>
              </p14:nvContentPartPr>
              <p14:xfrm>
                <a:off x="9928378" y="3106692"/>
                <a:ext cx="16560" cy="48600"/>
              </p14:xfrm>
            </p:contentPart>
          </mc:Choice>
          <mc:Fallback>
            <p:pic>
              <p:nvPicPr>
                <p:cNvPr id="3075" name="잉크 3074">
                  <a:extLst>
                    <a:ext uri="{FF2B5EF4-FFF2-40B4-BE49-F238E27FC236}">
                      <a16:creationId xmlns:a16="http://schemas.microsoft.com/office/drawing/2014/main" id="{AA720DA8-DACB-924B-82A3-0FFE722E2C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19378" y="3098052"/>
                  <a:ext cx="34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077" name="잉크 3076">
                  <a:extLst>
                    <a:ext uri="{FF2B5EF4-FFF2-40B4-BE49-F238E27FC236}">
                      <a16:creationId xmlns:a16="http://schemas.microsoft.com/office/drawing/2014/main" id="{D744B828-B90F-074E-89BA-8F7A09DAAA10}"/>
                    </a:ext>
                  </a:extLst>
                </p14:cNvPr>
                <p14:cNvContentPartPr/>
                <p14:nvPr/>
              </p14:nvContentPartPr>
              <p14:xfrm>
                <a:off x="9960418" y="3125412"/>
                <a:ext cx="77760" cy="43200"/>
              </p14:xfrm>
            </p:contentPart>
          </mc:Choice>
          <mc:Fallback>
            <p:pic>
              <p:nvPicPr>
                <p:cNvPr id="3077" name="잉크 3076">
                  <a:extLst>
                    <a:ext uri="{FF2B5EF4-FFF2-40B4-BE49-F238E27FC236}">
                      <a16:creationId xmlns:a16="http://schemas.microsoft.com/office/drawing/2014/main" id="{D744B828-B90F-074E-89BA-8F7A09DAAA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51418" y="3116772"/>
                  <a:ext cx="95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078" name="잉크 3077">
                  <a:extLst>
                    <a:ext uri="{FF2B5EF4-FFF2-40B4-BE49-F238E27FC236}">
                      <a16:creationId xmlns:a16="http://schemas.microsoft.com/office/drawing/2014/main" id="{D350D67C-CB0C-2949-8243-2BF5EAE8C43D}"/>
                    </a:ext>
                  </a:extLst>
                </p14:cNvPr>
                <p14:cNvContentPartPr/>
                <p14:nvPr/>
              </p14:nvContentPartPr>
              <p14:xfrm>
                <a:off x="9897778" y="3184452"/>
                <a:ext cx="153720" cy="19080"/>
              </p14:xfrm>
            </p:contentPart>
          </mc:Choice>
          <mc:Fallback>
            <p:pic>
              <p:nvPicPr>
                <p:cNvPr id="3078" name="잉크 3077">
                  <a:extLst>
                    <a:ext uri="{FF2B5EF4-FFF2-40B4-BE49-F238E27FC236}">
                      <a16:creationId xmlns:a16="http://schemas.microsoft.com/office/drawing/2014/main" id="{D350D67C-CB0C-2949-8243-2BF5EAE8C4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88778" y="3175452"/>
                  <a:ext cx="171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79" name="잉크 3078">
                  <a:extLst>
                    <a:ext uri="{FF2B5EF4-FFF2-40B4-BE49-F238E27FC236}">
                      <a16:creationId xmlns:a16="http://schemas.microsoft.com/office/drawing/2014/main" id="{7797DC66-36DE-7F47-B14F-61599DAA5AD3}"/>
                    </a:ext>
                  </a:extLst>
                </p14:cNvPr>
                <p14:cNvContentPartPr/>
                <p14:nvPr/>
              </p14:nvContentPartPr>
              <p14:xfrm>
                <a:off x="9957538" y="3203172"/>
                <a:ext cx="54000" cy="83160"/>
              </p14:xfrm>
            </p:contentPart>
          </mc:Choice>
          <mc:Fallback>
            <p:pic>
              <p:nvPicPr>
                <p:cNvPr id="3079" name="잉크 3078">
                  <a:extLst>
                    <a:ext uri="{FF2B5EF4-FFF2-40B4-BE49-F238E27FC236}">
                      <a16:creationId xmlns:a16="http://schemas.microsoft.com/office/drawing/2014/main" id="{7797DC66-36DE-7F47-B14F-61599DAA5AD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48898" y="3194172"/>
                  <a:ext cx="71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080" name="잉크 3079">
                  <a:extLst>
                    <a:ext uri="{FF2B5EF4-FFF2-40B4-BE49-F238E27FC236}">
                      <a16:creationId xmlns:a16="http://schemas.microsoft.com/office/drawing/2014/main" id="{68822D21-A3A7-0F40-8176-22F820008547}"/>
                    </a:ext>
                  </a:extLst>
                </p14:cNvPr>
                <p14:cNvContentPartPr/>
                <p14:nvPr/>
              </p14:nvContentPartPr>
              <p14:xfrm>
                <a:off x="9922978" y="3269772"/>
                <a:ext cx="158040" cy="54000"/>
              </p14:xfrm>
            </p:contentPart>
          </mc:Choice>
          <mc:Fallback>
            <p:pic>
              <p:nvPicPr>
                <p:cNvPr id="3080" name="잉크 3079">
                  <a:extLst>
                    <a:ext uri="{FF2B5EF4-FFF2-40B4-BE49-F238E27FC236}">
                      <a16:creationId xmlns:a16="http://schemas.microsoft.com/office/drawing/2014/main" id="{68822D21-A3A7-0F40-8176-22F8200085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13978" y="3261132"/>
                  <a:ext cx="175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081" name="잉크 3080">
                  <a:extLst>
                    <a:ext uri="{FF2B5EF4-FFF2-40B4-BE49-F238E27FC236}">
                      <a16:creationId xmlns:a16="http://schemas.microsoft.com/office/drawing/2014/main" id="{DA60BF3E-5EEC-6D49-9C48-E40745664E65}"/>
                    </a:ext>
                  </a:extLst>
                </p14:cNvPr>
                <p14:cNvContentPartPr/>
                <p14:nvPr/>
              </p14:nvContentPartPr>
              <p14:xfrm>
                <a:off x="10152658" y="3237732"/>
                <a:ext cx="32400" cy="360"/>
              </p14:xfrm>
            </p:contentPart>
          </mc:Choice>
          <mc:Fallback>
            <p:pic>
              <p:nvPicPr>
                <p:cNvPr id="3081" name="잉크 3080">
                  <a:extLst>
                    <a:ext uri="{FF2B5EF4-FFF2-40B4-BE49-F238E27FC236}">
                      <a16:creationId xmlns:a16="http://schemas.microsoft.com/office/drawing/2014/main" id="{DA60BF3E-5EEC-6D49-9C48-E40745664E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44018" y="3229092"/>
                  <a:ext cx="50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82" name="잉크 3081">
                  <a:extLst>
                    <a:ext uri="{FF2B5EF4-FFF2-40B4-BE49-F238E27FC236}">
                      <a16:creationId xmlns:a16="http://schemas.microsoft.com/office/drawing/2014/main" id="{DBF7D78B-2819-C749-85AE-3FF582C96D02}"/>
                    </a:ext>
                  </a:extLst>
                </p14:cNvPr>
                <p14:cNvContentPartPr/>
                <p14:nvPr/>
              </p14:nvContentPartPr>
              <p14:xfrm>
                <a:off x="10225018" y="3232332"/>
                <a:ext cx="32400" cy="360"/>
              </p14:xfrm>
            </p:contentPart>
          </mc:Choice>
          <mc:Fallback>
            <p:pic>
              <p:nvPicPr>
                <p:cNvPr id="3082" name="잉크 3081">
                  <a:extLst>
                    <a:ext uri="{FF2B5EF4-FFF2-40B4-BE49-F238E27FC236}">
                      <a16:creationId xmlns:a16="http://schemas.microsoft.com/office/drawing/2014/main" id="{DBF7D78B-2819-C749-85AE-3FF582C96D0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16018" y="3223692"/>
                  <a:ext cx="500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086" name="잉크 3085">
                <a:extLst>
                  <a:ext uri="{FF2B5EF4-FFF2-40B4-BE49-F238E27FC236}">
                    <a16:creationId xmlns:a16="http://schemas.microsoft.com/office/drawing/2014/main" id="{F018C616-F1AB-D647-9662-AECFF2FAE26C}"/>
                  </a:ext>
                </a:extLst>
              </p14:cNvPr>
              <p14:cNvContentPartPr/>
              <p14:nvPr/>
            </p14:nvContentPartPr>
            <p14:xfrm>
              <a:off x="10919818" y="4040420"/>
              <a:ext cx="136440" cy="171360"/>
            </p14:xfrm>
          </p:contentPart>
        </mc:Choice>
        <mc:Fallback>
          <p:pic>
            <p:nvPicPr>
              <p:cNvPr id="3086" name="잉크 3085">
                <a:extLst>
                  <a:ext uri="{FF2B5EF4-FFF2-40B4-BE49-F238E27FC236}">
                    <a16:creationId xmlns:a16="http://schemas.microsoft.com/office/drawing/2014/main" id="{F018C616-F1AB-D647-9662-AECFF2FAE2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911178" y="4031780"/>
                <a:ext cx="1540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087" name="잉크 3086">
                <a:extLst>
                  <a:ext uri="{FF2B5EF4-FFF2-40B4-BE49-F238E27FC236}">
                    <a16:creationId xmlns:a16="http://schemas.microsoft.com/office/drawing/2014/main" id="{3B57C095-819D-5D4A-B342-F706D347C973}"/>
                  </a:ext>
                </a:extLst>
              </p14:cNvPr>
              <p14:cNvContentPartPr/>
              <p14:nvPr/>
            </p14:nvContentPartPr>
            <p14:xfrm>
              <a:off x="11093338" y="4054100"/>
              <a:ext cx="104760" cy="118080"/>
            </p14:xfrm>
          </p:contentPart>
        </mc:Choice>
        <mc:Fallback>
          <p:pic>
            <p:nvPicPr>
              <p:cNvPr id="3087" name="잉크 3086">
                <a:extLst>
                  <a:ext uri="{FF2B5EF4-FFF2-40B4-BE49-F238E27FC236}">
                    <a16:creationId xmlns:a16="http://schemas.microsoft.com/office/drawing/2014/main" id="{3B57C095-819D-5D4A-B342-F706D347C9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84698" y="4045100"/>
                <a:ext cx="122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088" name="잉크 3087">
                <a:extLst>
                  <a:ext uri="{FF2B5EF4-FFF2-40B4-BE49-F238E27FC236}">
                    <a16:creationId xmlns:a16="http://schemas.microsoft.com/office/drawing/2014/main" id="{47155A13-6684-E740-913A-3CA02AE73C9E}"/>
                  </a:ext>
                </a:extLst>
              </p14:cNvPr>
              <p14:cNvContentPartPr/>
              <p14:nvPr/>
            </p14:nvContentPartPr>
            <p14:xfrm>
              <a:off x="11227258" y="4056620"/>
              <a:ext cx="59040" cy="91080"/>
            </p14:xfrm>
          </p:contentPart>
        </mc:Choice>
        <mc:Fallback>
          <p:pic>
            <p:nvPicPr>
              <p:cNvPr id="3088" name="잉크 3087">
                <a:extLst>
                  <a:ext uri="{FF2B5EF4-FFF2-40B4-BE49-F238E27FC236}">
                    <a16:creationId xmlns:a16="http://schemas.microsoft.com/office/drawing/2014/main" id="{47155A13-6684-E740-913A-3CA02AE73C9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218258" y="4047980"/>
                <a:ext cx="766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089" name="잉크 3088">
                <a:extLst>
                  <a:ext uri="{FF2B5EF4-FFF2-40B4-BE49-F238E27FC236}">
                    <a16:creationId xmlns:a16="http://schemas.microsoft.com/office/drawing/2014/main" id="{8D4DF892-4A80-954B-8111-292D9E9E9290}"/>
                  </a:ext>
                </a:extLst>
              </p14:cNvPr>
              <p14:cNvContentPartPr/>
              <p14:nvPr/>
            </p14:nvContentPartPr>
            <p14:xfrm>
              <a:off x="10749898" y="4106660"/>
              <a:ext cx="16560" cy="60840"/>
            </p14:xfrm>
          </p:contentPart>
        </mc:Choice>
        <mc:Fallback>
          <p:pic>
            <p:nvPicPr>
              <p:cNvPr id="3089" name="잉크 3088">
                <a:extLst>
                  <a:ext uri="{FF2B5EF4-FFF2-40B4-BE49-F238E27FC236}">
                    <a16:creationId xmlns:a16="http://schemas.microsoft.com/office/drawing/2014/main" id="{8D4DF892-4A80-954B-8111-292D9E9E92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741258" y="4097660"/>
                <a:ext cx="34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090" name="잉크 3089">
                <a:extLst>
                  <a:ext uri="{FF2B5EF4-FFF2-40B4-BE49-F238E27FC236}">
                    <a16:creationId xmlns:a16="http://schemas.microsoft.com/office/drawing/2014/main" id="{EDEAA5B7-8ECC-E246-9944-179AB9F37044}"/>
                  </a:ext>
                </a:extLst>
              </p14:cNvPr>
              <p14:cNvContentPartPr/>
              <p14:nvPr/>
            </p14:nvContentPartPr>
            <p14:xfrm>
              <a:off x="10051318" y="4041500"/>
              <a:ext cx="56520" cy="176760"/>
            </p14:xfrm>
          </p:contentPart>
        </mc:Choice>
        <mc:Fallback>
          <p:pic>
            <p:nvPicPr>
              <p:cNvPr id="3090" name="잉크 3089">
                <a:extLst>
                  <a:ext uri="{FF2B5EF4-FFF2-40B4-BE49-F238E27FC236}">
                    <a16:creationId xmlns:a16="http://schemas.microsoft.com/office/drawing/2014/main" id="{EDEAA5B7-8ECC-E246-9944-179AB9F3704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42678" y="4032500"/>
                <a:ext cx="741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091" name="잉크 3090">
                <a:extLst>
                  <a:ext uri="{FF2B5EF4-FFF2-40B4-BE49-F238E27FC236}">
                    <a16:creationId xmlns:a16="http://schemas.microsoft.com/office/drawing/2014/main" id="{DF241337-A21A-AA47-BCA3-1868A08C137C}"/>
                  </a:ext>
                </a:extLst>
              </p14:cNvPr>
              <p14:cNvContentPartPr/>
              <p14:nvPr/>
            </p14:nvContentPartPr>
            <p14:xfrm>
              <a:off x="10192438" y="4097660"/>
              <a:ext cx="91080" cy="136800"/>
            </p14:xfrm>
          </p:contentPart>
        </mc:Choice>
        <mc:Fallback>
          <p:pic>
            <p:nvPicPr>
              <p:cNvPr id="3091" name="잉크 3090">
                <a:extLst>
                  <a:ext uri="{FF2B5EF4-FFF2-40B4-BE49-F238E27FC236}">
                    <a16:creationId xmlns:a16="http://schemas.microsoft.com/office/drawing/2014/main" id="{DF241337-A21A-AA47-BCA3-1868A08C137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83798" y="4089020"/>
                <a:ext cx="108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092" name="잉크 3091">
                <a:extLst>
                  <a:ext uri="{FF2B5EF4-FFF2-40B4-BE49-F238E27FC236}">
                    <a16:creationId xmlns:a16="http://schemas.microsoft.com/office/drawing/2014/main" id="{B2255266-66DA-D647-8E3E-64B36EEA17DD}"/>
                  </a:ext>
                </a:extLst>
              </p14:cNvPr>
              <p14:cNvContentPartPr/>
              <p14:nvPr/>
            </p14:nvContentPartPr>
            <p14:xfrm>
              <a:off x="10307638" y="4124300"/>
              <a:ext cx="139320" cy="81720"/>
            </p14:xfrm>
          </p:contentPart>
        </mc:Choice>
        <mc:Fallback>
          <p:pic>
            <p:nvPicPr>
              <p:cNvPr id="3092" name="잉크 3091">
                <a:extLst>
                  <a:ext uri="{FF2B5EF4-FFF2-40B4-BE49-F238E27FC236}">
                    <a16:creationId xmlns:a16="http://schemas.microsoft.com/office/drawing/2014/main" id="{B2255266-66DA-D647-8E3E-64B36EEA17D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298638" y="4115660"/>
                <a:ext cx="156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093" name="잉크 3092">
                <a:extLst>
                  <a:ext uri="{FF2B5EF4-FFF2-40B4-BE49-F238E27FC236}">
                    <a16:creationId xmlns:a16="http://schemas.microsoft.com/office/drawing/2014/main" id="{AE01FE7E-5BEC-8648-AFFD-10540A68C430}"/>
                  </a:ext>
                </a:extLst>
              </p14:cNvPr>
              <p14:cNvContentPartPr/>
              <p14:nvPr/>
            </p14:nvContentPartPr>
            <p14:xfrm>
              <a:off x="10484038" y="4025660"/>
              <a:ext cx="75240" cy="174240"/>
            </p14:xfrm>
          </p:contentPart>
        </mc:Choice>
        <mc:Fallback>
          <p:pic>
            <p:nvPicPr>
              <p:cNvPr id="3093" name="잉크 3092">
                <a:extLst>
                  <a:ext uri="{FF2B5EF4-FFF2-40B4-BE49-F238E27FC236}">
                    <a16:creationId xmlns:a16="http://schemas.microsoft.com/office/drawing/2014/main" id="{AE01FE7E-5BEC-8648-AFFD-10540A68C43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475038" y="4016660"/>
                <a:ext cx="928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094" name="잉크 3093">
                <a:extLst>
                  <a:ext uri="{FF2B5EF4-FFF2-40B4-BE49-F238E27FC236}">
                    <a16:creationId xmlns:a16="http://schemas.microsoft.com/office/drawing/2014/main" id="{A37F6F57-430D-7446-AADF-84B458AB5C26}"/>
                  </a:ext>
                </a:extLst>
              </p14:cNvPr>
              <p14:cNvContentPartPr/>
              <p14:nvPr/>
            </p14:nvContentPartPr>
            <p14:xfrm>
              <a:off x="10572238" y="4097660"/>
              <a:ext cx="96480" cy="139320"/>
            </p14:xfrm>
          </p:contentPart>
        </mc:Choice>
        <mc:Fallback>
          <p:pic>
            <p:nvPicPr>
              <p:cNvPr id="3094" name="잉크 3093">
                <a:extLst>
                  <a:ext uri="{FF2B5EF4-FFF2-40B4-BE49-F238E27FC236}">
                    <a16:creationId xmlns:a16="http://schemas.microsoft.com/office/drawing/2014/main" id="{A37F6F57-430D-7446-AADF-84B458AB5C2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563238" y="4089020"/>
                <a:ext cx="1141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095" name="잉크 3094">
                <a:extLst>
                  <a:ext uri="{FF2B5EF4-FFF2-40B4-BE49-F238E27FC236}">
                    <a16:creationId xmlns:a16="http://schemas.microsoft.com/office/drawing/2014/main" id="{A1468E94-7230-904C-BA90-34D14815C1EB}"/>
                  </a:ext>
                </a:extLst>
              </p14:cNvPr>
              <p14:cNvContentPartPr/>
              <p14:nvPr/>
            </p14:nvContentPartPr>
            <p14:xfrm>
              <a:off x="9814438" y="4136180"/>
              <a:ext cx="27000" cy="24480"/>
            </p14:xfrm>
          </p:contentPart>
        </mc:Choice>
        <mc:Fallback>
          <p:pic>
            <p:nvPicPr>
              <p:cNvPr id="3095" name="잉크 3094">
                <a:extLst>
                  <a:ext uri="{FF2B5EF4-FFF2-40B4-BE49-F238E27FC236}">
                    <a16:creationId xmlns:a16="http://schemas.microsoft.com/office/drawing/2014/main" id="{A1468E94-7230-904C-BA90-34D14815C1E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05798" y="4127180"/>
                <a:ext cx="446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096" name="잉크 3095">
                <a:extLst>
                  <a:ext uri="{FF2B5EF4-FFF2-40B4-BE49-F238E27FC236}">
                    <a16:creationId xmlns:a16="http://schemas.microsoft.com/office/drawing/2014/main" id="{54A60528-5F71-194F-832F-02696DB3A912}"/>
                  </a:ext>
                </a:extLst>
              </p14:cNvPr>
              <p14:cNvContentPartPr/>
              <p14:nvPr/>
            </p14:nvContentPartPr>
            <p14:xfrm>
              <a:off x="8998678" y="4014860"/>
              <a:ext cx="338760" cy="171360"/>
            </p14:xfrm>
          </p:contentPart>
        </mc:Choice>
        <mc:Fallback>
          <p:pic>
            <p:nvPicPr>
              <p:cNvPr id="3096" name="잉크 3095">
                <a:extLst>
                  <a:ext uri="{FF2B5EF4-FFF2-40B4-BE49-F238E27FC236}">
                    <a16:creationId xmlns:a16="http://schemas.microsoft.com/office/drawing/2014/main" id="{54A60528-5F71-194F-832F-02696DB3A91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89678" y="4005860"/>
                <a:ext cx="3564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097" name="잉크 3096">
                <a:extLst>
                  <a:ext uri="{FF2B5EF4-FFF2-40B4-BE49-F238E27FC236}">
                    <a16:creationId xmlns:a16="http://schemas.microsoft.com/office/drawing/2014/main" id="{AFA46707-611F-EE47-8BC9-74242EF33DF6}"/>
                  </a:ext>
                </a:extLst>
              </p14:cNvPr>
              <p14:cNvContentPartPr/>
              <p14:nvPr/>
            </p14:nvContentPartPr>
            <p14:xfrm>
              <a:off x="9297118" y="4008020"/>
              <a:ext cx="29880" cy="147240"/>
            </p14:xfrm>
          </p:contentPart>
        </mc:Choice>
        <mc:Fallback>
          <p:pic>
            <p:nvPicPr>
              <p:cNvPr id="3097" name="잉크 3096">
                <a:extLst>
                  <a:ext uri="{FF2B5EF4-FFF2-40B4-BE49-F238E27FC236}">
                    <a16:creationId xmlns:a16="http://schemas.microsoft.com/office/drawing/2014/main" id="{AFA46707-611F-EE47-8BC9-74242EF33DF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288118" y="3999020"/>
                <a:ext cx="47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098" name="잉크 3097">
                <a:extLst>
                  <a:ext uri="{FF2B5EF4-FFF2-40B4-BE49-F238E27FC236}">
                    <a16:creationId xmlns:a16="http://schemas.microsoft.com/office/drawing/2014/main" id="{200AE3EA-744E-554C-85A2-D1A525B99948}"/>
                  </a:ext>
                </a:extLst>
              </p14:cNvPr>
              <p14:cNvContentPartPr/>
              <p14:nvPr/>
            </p14:nvContentPartPr>
            <p14:xfrm>
              <a:off x="9387838" y="4090820"/>
              <a:ext cx="93960" cy="69840"/>
            </p14:xfrm>
          </p:contentPart>
        </mc:Choice>
        <mc:Fallback>
          <p:pic>
            <p:nvPicPr>
              <p:cNvPr id="3098" name="잉크 3097">
                <a:extLst>
                  <a:ext uri="{FF2B5EF4-FFF2-40B4-BE49-F238E27FC236}">
                    <a16:creationId xmlns:a16="http://schemas.microsoft.com/office/drawing/2014/main" id="{200AE3EA-744E-554C-85A2-D1A525B9994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79198" y="4081820"/>
                <a:ext cx="111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099" name="잉크 3098">
                <a:extLst>
                  <a:ext uri="{FF2B5EF4-FFF2-40B4-BE49-F238E27FC236}">
                    <a16:creationId xmlns:a16="http://schemas.microsoft.com/office/drawing/2014/main" id="{5E531A4A-3E62-ED4D-966D-EF96BECF51E5}"/>
                  </a:ext>
                </a:extLst>
              </p14:cNvPr>
              <p14:cNvContentPartPr/>
              <p14:nvPr/>
            </p14:nvContentPartPr>
            <p14:xfrm>
              <a:off x="9458758" y="4081820"/>
              <a:ext cx="113760" cy="2880"/>
            </p14:xfrm>
          </p:contentPart>
        </mc:Choice>
        <mc:Fallback>
          <p:pic>
            <p:nvPicPr>
              <p:cNvPr id="3099" name="잉크 3098">
                <a:extLst>
                  <a:ext uri="{FF2B5EF4-FFF2-40B4-BE49-F238E27FC236}">
                    <a16:creationId xmlns:a16="http://schemas.microsoft.com/office/drawing/2014/main" id="{5E531A4A-3E62-ED4D-966D-EF96BECF51E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450118" y="4072820"/>
                <a:ext cx="131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100" name="잉크 3099">
                <a:extLst>
                  <a:ext uri="{FF2B5EF4-FFF2-40B4-BE49-F238E27FC236}">
                    <a16:creationId xmlns:a16="http://schemas.microsoft.com/office/drawing/2014/main" id="{34D58B04-79DF-C44B-A86E-2E3FC8259EE2}"/>
                  </a:ext>
                </a:extLst>
              </p14:cNvPr>
              <p14:cNvContentPartPr/>
              <p14:nvPr/>
            </p14:nvContentPartPr>
            <p14:xfrm>
              <a:off x="9539038" y="4044380"/>
              <a:ext cx="184680" cy="177840"/>
            </p14:xfrm>
          </p:contentPart>
        </mc:Choice>
        <mc:Fallback>
          <p:pic>
            <p:nvPicPr>
              <p:cNvPr id="3100" name="잉크 3099">
                <a:extLst>
                  <a:ext uri="{FF2B5EF4-FFF2-40B4-BE49-F238E27FC236}">
                    <a16:creationId xmlns:a16="http://schemas.microsoft.com/office/drawing/2014/main" id="{34D58B04-79DF-C44B-A86E-2E3FC8259EE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530038" y="4035380"/>
                <a:ext cx="2023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101" name="잉크 3100">
                <a:extLst>
                  <a:ext uri="{FF2B5EF4-FFF2-40B4-BE49-F238E27FC236}">
                    <a16:creationId xmlns:a16="http://schemas.microsoft.com/office/drawing/2014/main" id="{153977F4-5FFC-C845-8000-F109385FF274}"/>
                  </a:ext>
                </a:extLst>
              </p14:cNvPr>
              <p14:cNvContentPartPr/>
              <p14:nvPr/>
            </p14:nvContentPartPr>
            <p14:xfrm>
              <a:off x="8866918" y="4109180"/>
              <a:ext cx="21600" cy="19080"/>
            </p14:xfrm>
          </p:contentPart>
        </mc:Choice>
        <mc:Fallback>
          <p:pic>
            <p:nvPicPr>
              <p:cNvPr id="3101" name="잉크 3100">
                <a:extLst>
                  <a:ext uri="{FF2B5EF4-FFF2-40B4-BE49-F238E27FC236}">
                    <a16:creationId xmlns:a16="http://schemas.microsoft.com/office/drawing/2014/main" id="{153977F4-5FFC-C845-8000-F109385FF27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857918" y="4100180"/>
                <a:ext cx="392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116" name="잉크 3115">
                <a:extLst>
                  <a:ext uri="{FF2B5EF4-FFF2-40B4-BE49-F238E27FC236}">
                    <a16:creationId xmlns:a16="http://schemas.microsoft.com/office/drawing/2014/main" id="{DB1011AB-1C9F-D547-A18C-BF0E3CA9034E}"/>
                  </a:ext>
                </a:extLst>
              </p14:cNvPr>
              <p14:cNvContentPartPr/>
              <p14:nvPr/>
            </p14:nvContentPartPr>
            <p14:xfrm>
              <a:off x="7940278" y="4049780"/>
              <a:ext cx="169920" cy="19080"/>
            </p14:xfrm>
          </p:contentPart>
        </mc:Choice>
        <mc:Fallback>
          <p:pic>
            <p:nvPicPr>
              <p:cNvPr id="3116" name="잉크 3115">
                <a:extLst>
                  <a:ext uri="{FF2B5EF4-FFF2-40B4-BE49-F238E27FC236}">
                    <a16:creationId xmlns:a16="http://schemas.microsoft.com/office/drawing/2014/main" id="{DB1011AB-1C9F-D547-A18C-BF0E3CA9034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31638" y="4040780"/>
                <a:ext cx="187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117" name="잉크 3116">
                <a:extLst>
                  <a:ext uri="{FF2B5EF4-FFF2-40B4-BE49-F238E27FC236}">
                    <a16:creationId xmlns:a16="http://schemas.microsoft.com/office/drawing/2014/main" id="{53A19142-4F13-6A44-9CFA-ACB6CA8D07B6}"/>
                  </a:ext>
                </a:extLst>
              </p14:cNvPr>
              <p14:cNvContentPartPr/>
              <p14:nvPr/>
            </p14:nvContentPartPr>
            <p14:xfrm>
              <a:off x="8015518" y="3940340"/>
              <a:ext cx="68040" cy="250200"/>
            </p14:xfrm>
          </p:contentPart>
        </mc:Choice>
        <mc:Fallback>
          <p:pic>
            <p:nvPicPr>
              <p:cNvPr id="3117" name="잉크 3116">
                <a:extLst>
                  <a:ext uri="{FF2B5EF4-FFF2-40B4-BE49-F238E27FC236}">
                    <a16:creationId xmlns:a16="http://schemas.microsoft.com/office/drawing/2014/main" id="{53A19142-4F13-6A44-9CFA-ACB6CA8D07B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06518" y="3931340"/>
                <a:ext cx="856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118" name="잉크 3117">
                <a:extLst>
                  <a:ext uri="{FF2B5EF4-FFF2-40B4-BE49-F238E27FC236}">
                    <a16:creationId xmlns:a16="http://schemas.microsoft.com/office/drawing/2014/main" id="{A3B02257-40AA-A547-A58C-BEA8BC62F766}"/>
                  </a:ext>
                </a:extLst>
              </p14:cNvPr>
              <p14:cNvContentPartPr/>
              <p14:nvPr/>
            </p14:nvContentPartPr>
            <p14:xfrm>
              <a:off x="8074198" y="4040420"/>
              <a:ext cx="136800" cy="120960"/>
            </p14:xfrm>
          </p:contentPart>
        </mc:Choice>
        <mc:Fallback>
          <p:pic>
            <p:nvPicPr>
              <p:cNvPr id="3118" name="잉크 3117">
                <a:extLst>
                  <a:ext uri="{FF2B5EF4-FFF2-40B4-BE49-F238E27FC236}">
                    <a16:creationId xmlns:a16="http://schemas.microsoft.com/office/drawing/2014/main" id="{A3B02257-40AA-A547-A58C-BEA8BC62F76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065198" y="4031420"/>
                <a:ext cx="1544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119" name="잉크 3118">
                <a:extLst>
                  <a:ext uri="{FF2B5EF4-FFF2-40B4-BE49-F238E27FC236}">
                    <a16:creationId xmlns:a16="http://schemas.microsoft.com/office/drawing/2014/main" id="{3315ACF8-764B-F044-9308-1B4FDA5943ED}"/>
                  </a:ext>
                </a:extLst>
              </p14:cNvPr>
              <p14:cNvContentPartPr/>
              <p14:nvPr/>
            </p14:nvContentPartPr>
            <p14:xfrm>
              <a:off x="8221078" y="4052300"/>
              <a:ext cx="142200" cy="108720"/>
            </p14:xfrm>
          </p:contentPart>
        </mc:Choice>
        <mc:Fallback>
          <p:pic>
            <p:nvPicPr>
              <p:cNvPr id="3119" name="잉크 3118">
                <a:extLst>
                  <a:ext uri="{FF2B5EF4-FFF2-40B4-BE49-F238E27FC236}">
                    <a16:creationId xmlns:a16="http://schemas.microsoft.com/office/drawing/2014/main" id="{3315ACF8-764B-F044-9308-1B4FDA5943E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12438" y="4043300"/>
                <a:ext cx="1598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120" name="잉크 3119">
                <a:extLst>
                  <a:ext uri="{FF2B5EF4-FFF2-40B4-BE49-F238E27FC236}">
                    <a16:creationId xmlns:a16="http://schemas.microsoft.com/office/drawing/2014/main" id="{B17A208D-092D-384B-970C-02667EC464BA}"/>
                  </a:ext>
                </a:extLst>
              </p14:cNvPr>
              <p14:cNvContentPartPr/>
              <p14:nvPr/>
            </p14:nvContentPartPr>
            <p14:xfrm>
              <a:off x="8392438" y="4061660"/>
              <a:ext cx="107280" cy="126360"/>
            </p14:xfrm>
          </p:contentPart>
        </mc:Choice>
        <mc:Fallback>
          <p:pic>
            <p:nvPicPr>
              <p:cNvPr id="3120" name="잉크 3119">
                <a:extLst>
                  <a:ext uri="{FF2B5EF4-FFF2-40B4-BE49-F238E27FC236}">
                    <a16:creationId xmlns:a16="http://schemas.microsoft.com/office/drawing/2014/main" id="{B17A208D-092D-384B-970C-02667EC464B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83438" y="4053020"/>
                <a:ext cx="124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123" name="잉크 3122">
                <a:extLst>
                  <a:ext uri="{FF2B5EF4-FFF2-40B4-BE49-F238E27FC236}">
                    <a16:creationId xmlns:a16="http://schemas.microsoft.com/office/drawing/2014/main" id="{9F2B23A8-AF86-7345-ACBD-8A066DACB078}"/>
                  </a:ext>
                </a:extLst>
              </p14:cNvPr>
              <p14:cNvContentPartPr/>
              <p14:nvPr/>
            </p14:nvContentPartPr>
            <p14:xfrm>
              <a:off x="8522578" y="4043412"/>
              <a:ext cx="101880" cy="150120"/>
            </p14:xfrm>
          </p:contentPart>
        </mc:Choice>
        <mc:Fallback>
          <p:pic>
            <p:nvPicPr>
              <p:cNvPr id="3123" name="잉크 3122">
                <a:extLst>
                  <a:ext uri="{FF2B5EF4-FFF2-40B4-BE49-F238E27FC236}">
                    <a16:creationId xmlns:a16="http://schemas.microsoft.com/office/drawing/2014/main" id="{9F2B23A8-AF86-7345-ACBD-8A066DACB07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13578" y="4034772"/>
                <a:ext cx="119520" cy="1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37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1794</Words>
  <Application>Microsoft Macintosh PowerPoint</Application>
  <PresentationFormat>와이드스크린</PresentationFormat>
  <Paragraphs>74</Paragraphs>
  <Slides>20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테마</vt:lpstr>
      <vt:lpstr>3D 연습</vt:lpstr>
      <vt:lpstr>3D도형 vertex 만들기</vt:lpstr>
      <vt:lpstr>PowerPoint 프레젠테이션</vt:lpstr>
      <vt:lpstr>그리기</vt:lpstr>
      <vt:lpstr>변환행렬</vt:lpstr>
      <vt:lpstr>Scale matrix</vt:lpstr>
      <vt:lpstr>Rotation matrix</vt:lpstr>
      <vt:lpstr>Translation matrix</vt:lpstr>
      <vt:lpstr>PowerPoint 프레젠테이션</vt:lpstr>
      <vt:lpstr>Projection matrix</vt:lpstr>
      <vt:lpstr>PowerPoint 프레젠테이션</vt:lpstr>
      <vt:lpstr>View matrix</vt:lpstr>
      <vt:lpstr>PowerPoint 프레젠테이션</vt:lpstr>
      <vt:lpstr>PowerPoint 프레젠테이션</vt:lpstr>
      <vt:lpstr>텍스쳐 연습</vt:lpstr>
      <vt:lpstr>텍스쳐 입히기</vt:lpstr>
      <vt:lpstr>연습용 문제 1</vt:lpstr>
      <vt:lpstr>연습용 문제 2-1</vt:lpstr>
      <vt:lpstr>연습용 문제 2-2</vt:lpstr>
      <vt:lpstr>연습용 문제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연습</dc:title>
  <dc:creator>박성빈</dc:creator>
  <cp:lastModifiedBy>박성빈</cp:lastModifiedBy>
  <cp:revision>34</cp:revision>
  <dcterms:created xsi:type="dcterms:W3CDTF">2021-06-10T02:15:42Z</dcterms:created>
  <dcterms:modified xsi:type="dcterms:W3CDTF">2021-06-10T13:28:53Z</dcterms:modified>
</cp:coreProperties>
</file>